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28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8" r:id="rId1"/>
  </p:sldMasterIdLst>
  <p:notesMasterIdLst>
    <p:notesMasterId r:id="rId53"/>
  </p:notesMasterIdLst>
  <p:handoutMasterIdLst>
    <p:handoutMasterId r:id="rId54"/>
  </p:handoutMasterIdLst>
  <p:sldIdLst>
    <p:sldId id="311" r:id="rId2"/>
    <p:sldId id="497" r:id="rId3"/>
    <p:sldId id="503" r:id="rId4"/>
    <p:sldId id="505" r:id="rId5"/>
    <p:sldId id="504" r:id="rId6"/>
    <p:sldId id="541" r:id="rId7"/>
    <p:sldId id="506" r:id="rId8"/>
    <p:sldId id="508" r:id="rId9"/>
    <p:sldId id="512" r:id="rId10"/>
    <p:sldId id="507" r:id="rId11"/>
    <p:sldId id="511" r:id="rId12"/>
    <p:sldId id="556" r:id="rId13"/>
    <p:sldId id="513" r:id="rId14"/>
    <p:sldId id="520" r:id="rId15"/>
    <p:sldId id="522" r:id="rId16"/>
    <p:sldId id="523" r:id="rId17"/>
    <p:sldId id="525" r:id="rId18"/>
    <p:sldId id="527" r:id="rId19"/>
    <p:sldId id="526" r:id="rId20"/>
    <p:sldId id="528" r:id="rId21"/>
    <p:sldId id="529" r:id="rId22"/>
    <p:sldId id="557" r:id="rId23"/>
    <p:sldId id="516" r:id="rId24"/>
    <p:sldId id="531" r:id="rId25"/>
    <p:sldId id="532" r:id="rId26"/>
    <p:sldId id="533" r:id="rId27"/>
    <p:sldId id="534" r:id="rId28"/>
    <p:sldId id="561" r:id="rId29"/>
    <p:sldId id="563" r:id="rId30"/>
    <p:sldId id="564" r:id="rId31"/>
    <p:sldId id="565" r:id="rId32"/>
    <p:sldId id="566" r:id="rId33"/>
    <p:sldId id="567" r:id="rId34"/>
    <p:sldId id="568" r:id="rId35"/>
    <p:sldId id="536" r:id="rId36"/>
    <p:sldId id="569" r:id="rId37"/>
    <p:sldId id="535" r:id="rId38"/>
    <p:sldId id="558" r:id="rId39"/>
    <p:sldId id="551" r:id="rId40"/>
    <p:sldId id="514" r:id="rId41"/>
    <p:sldId id="543" r:id="rId42"/>
    <p:sldId id="553" r:id="rId43"/>
    <p:sldId id="552" r:id="rId44"/>
    <p:sldId id="559" r:id="rId45"/>
    <p:sldId id="515" r:id="rId46"/>
    <p:sldId id="544" r:id="rId47"/>
    <p:sldId id="547" r:id="rId48"/>
    <p:sldId id="548" r:id="rId49"/>
    <p:sldId id="554" r:id="rId50"/>
    <p:sldId id="560" r:id="rId51"/>
    <p:sldId id="389" r:id="rId52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504D"/>
    <a:srgbClr val="FF8200"/>
    <a:srgbClr val="BF5700"/>
    <a:srgbClr val="1D1A36"/>
    <a:srgbClr val="1E4B87"/>
    <a:srgbClr val="262626"/>
    <a:srgbClr val="1B306B"/>
    <a:srgbClr val="FFCC00"/>
    <a:srgbClr val="F8F8F8"/>
    <a:srgbClr val="EEEC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85" autoAdjust="0"/>
    <p:restoredTop sz="96412" autoAdjust="0"/>
  </p:normalViewPr>
  <p:slideViewPr>
    <p:cSldViewPr>
      <p:cViewPr>
        <p:scale>
          <a:sx n="133" d="100"/>
          <a:sy n="133" d="100"/>
        </p:scale>
        <p:origin x="1936" y="8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6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3BA97D5-3A20-A747-A082-623CBCB900B4}" type="doc">
      <dgm:prSet loTypeId="urn:microsoft.com/office/officeart/2005/8/layout/venn1" loCatId="" qsTypeId="urn:microsoft.com/office/officeart/2005/8/quickstyle/simple4" qsCatId="simple" csTypeId="urn:microsoft.com/office/officeart/2005/8/colors/colorful4" csCatId="colorful" phldr="1"/>
      <dgm:spPr/>
    </dgm:pt>
    <dgm:pt modelId="{B136AFA3-6901-A347-9C36-7EDA84FAA9FF}">
      <dgm:prSet phldrT="[Text]"/>
      <dgm:spPr/>
      <dgm:t>
        <a:bodyPr/>
        <a:lstStyle/>
        <a:p>
          <a:endParaRPr lang="en-US" dirty="0"/>
        </a:p>
      </dgm:t>
    </dgm:pt>
    <dgm:pt modelId="{936C8ABD-7315-4E45-AEC7-A9FBA09F6542}" type="parTrans" cxnId="{87F5F9E8-A58F-4D44-BAC2-49F073539ACB}">
      <dgm:prSet/>
      <dgm:spPr/>
      <dgm:t>
        <a:bodyPr/>
        <a:lstStyle/>
        <a:p>
          <a:endParaRPr lang="en-US"/>
        </a:p>
      </dgm:t>
    </dgm:pt>
    <dgm:pt modelId="{5F82C357-F610-F74F-88B8-357F1F0F4D6A}" type="sibTrans" cxnId="{87F5F9E8-A58F-4D44-BAC2-49F073539ACB}">
      <dgm:prSet/>
      <dgm:spPr/>
      <dgm:t>
        <a:bodyPr/>
        <a:lstStyle/>
        <a:p>
          <a:endParaRPr lang="en-US"/>
        </a:p>
      </dgm:t>
    </dgm:pt>
    <dgm:pt modelId="{2DE873F9-26ED-FB49-A68A-8FA66251EF80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D0840C78-6652-5F46-8756-6E923A85BFD0}" type="sibTrans" cxnId="{2A171B3A-A63C-1743-BBB0-11C325F2AFAF}">
      <dgm:prSet/>
      <dgm:spPr/>
      <dgm:t>
        <a:bodyPr/>
        <a:lstStyle/>
        <a:p>
          <a:endParaRPr lang="en-US"/>
        </a:p>
      </dgm:t>
    </dgm:pt>
    <dgm:pt modelId="{9F1DA2F6-12C8-4C46-BA14-7DEC5AC68FA3}" type="parTrans" cxnId="{2A171B3A-A63C-1743-BBB0-11C325F2AFAF}">
      <dgm:prSet/>
      <dgm:spPr/>
      <dgm:t>
        <a:bodyPr/>
        <a:lstStyle/>
        <a:p>
          <a:endParaRPr lang="en-US"/>
        </a:p>
      </dgm:t>
    </dgm:pt>
    <dgm:pt modelId="{844ACB98-BCF0-F74C-91E6-AC8A986DEAAD}" type="pres">
      <dgm:prSet presAssocID="{73BA97D5-3A20-A747-A082-623CBCB900B4}" presName="compositeShape" presStyleCnt="0">
        <dgm:presLayoutVars>
          <dgm:chMax val="7"/>
          <dgm:dir/>
          <dgm:resizeHandles val="exact"/>
        </dgm:presLayoutVars>
      </dgm:prSet>
      <dgm:spPr/>
    </dgm:pt>
    <dgm:pt modelId="{21EF13C7-1FD8-4647-955D-BF6A93E0500B}" type="pres">
      <dgm:prSet presAssocID="{B136AFA3-6901-A347-9C36-7EDA84FAA9FF}" presName="circ1" presStyleLbl="vennNode1" presStyleIdx="0" presStyleCnt="2"/>
      <dgm:spPr/>
    </dgm:pt>
    <dgm:pt modelId="{54D38FD5-20EE-5B40-B480-873244BFC003}" type="pres">
      <dgm:prSet presAssocID="{B136AFA3-6901-A347-9C36-7EDA84FAA9F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A638B0AE-3EA2-7149-AD41-D21709E9C8CB}" type="pres">
      <dgm:prSet presAssocID="{2DE873F9-26ED-FB49-A68A-8FA66251EF80}" presName="circ2" presStyleLbl="vennNode1" presStyleIdx="1" presStyleCnt="2" custLinFactNeighborX="-24324" custLinFactNeighborY="-1802"/>
      <dgm:spPr/>
    </dgm:pt>
    <dgm:pt modelId="{DC2E11A1-8E3F-524C-A31E-D1FAC6F074E6}" type="pres">
      <dgm:prSet presAssocID="{2DE873F9-26ED-FB49-A68A-8FA66251EF8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59FB017-3238-D449-A7A3-93129B99DB0A}" type="presOf" srcId="{B136AFA3-6901-A347-9C36-7EDA84FAA9FF}" destId="{21EF13C7-1FD8-4647-955D-BF6A93E0500B}" srcOrd="0" destOrd="0" presId="urn:microsoft.com/office/officeart/2005/8/layout/venn1"/>
    <dgm:cxn modelId="{BAA0D238-1E2C-A84B-84C3-BEAB77933A76}" type="presOf" srcId="{2DE873F9-26ED-FB49-A68A-8FA66251EF80}" destId="{A638B0AE-3EA2-7149-AD41-D21709E9C8CB}" srcOrd="0" destOrd="0" presId="urn:microsoft.com/office/officeart/2005/8/layout/venn1"/>
    <dgm:cxn modelId="{2A171B3A-A63C-1743-BBB0-11C325F2AFAF}" srcId="{73BA97D5-3A20-A747-A082-623CBCB900B4}" destId="{2DE873F9-26ED-FB49-A68A-8FA66251EF80}" srcOrd="1" destOrd="0" parTransId="{9F1DA2F6-12C8-4C46-BA14-7DEC5AC68FA3}" sibTransId="{D0840C78-6652-5F46-8756-6E923A85BFD0}"/>
    <dgm:cxn modelId="{0501CB86-A9C3-1044-948C-F9534E22F9CB}" type="presOf" srcId="{73BA97D5-3A20-A747-A082-623CBCB900B4}" destId="{844ACB98-BCF0-F74C-91E6-AC8A986DEAAD}" srcOrd="0" destOrd="0" presId="urn:microsoft.com/office/officeart/2005/8/layout/venn1"/>
    <dgm:cxn modelId="{0946349D-F797-364A-A585-91539B4F1611}" type="presOf" srcId="{2DE873F9-26ED-FB49-A68A-8FA66251EF80}" destId="{DC2E11A1-8E3F-524C-A31E-D1FAC6F074E6}" srcOrd="1" destOrd="0" presId="urn:microsoft.com/office/officeart/2005/8/layout/venn1"/>
    <dgm:cxn modelId="{294869E1-B90A-0749-8737-920B130D271D}" type="presOf" srcId="{B136AFA3-6901-A347-9C36-7EDA84FAA9FF}" destId="{54D38FD5-20EE-5B40-B480-873244BFC003}" srcOrd="1" destOrd="0" presId="urn:microsoft.com/office/officeart/2005/8/layout/venn1"/>
    <dgm:cxn modelId="{87F5F9E8-A58F-4D44-BAC2-49F073539ACB}" srcId="{73BA97D5-3A20-A747-A082-623CBCB900B4}" destId="{B136AFA3-6901-A347-9C36-7EDA84FAA9FF}" srcOrd="0" destOrd="0" parTransId="{936C8ABD-7315-4E45-AEC7-A9FBA09F6542}" sibTransId="{5F82C357-F610-F74F-88B8-357F1F0F4D6A}"/>
    <dgm:cxn modelId="{0D32C00E-DAD3-F44A-BC22-83C5C2AB897B}" type="presParOf" srcId="{844ACB98-BCF0-F74C-91E6-AC8A986DEAAD}" destId="{21EF13C7-1FD8-4647-955D-BF6A93E0500B}" srcOrd="0" destOrd="0" presId="urn:microsoft.com/office/officeart/2005/8/layout/venn1"/>
    <dgm:cxn modelId="{B789C9D0-F049-1D4A-AC48-2B82ADFCB09A}" type="presParOf" srcId="{844ACB98-BCF0-F74C-91E6-AC8A986DEAAD}" destId="{54D38FD5-20EE-5B40-B480-873244BFC003}" srcOrd="1" destOrd="0" presId="urn:microsoft.com/office/officeart/2005/8/layout/venn1"/>
    <dgm:cxn modelId="{9CDF0BAD-44CE-7A4F-B74B-CB7FB074A929}" type="presParOf" srcId="{844ACB98-BCF0-F74C-91E6-AC8A986DEAAD}" destId="{A638B0AE-3EA2-7149-AD41-D21709E9C8CB}" srcOrd="2" destOrd="0" presId="urn:microsoft.com/office/officeart/2005/8/layout/venn1"/>
    <dgm:cxn modelId="{F9F3E484-FF14-B94C-A1D2-C1F066BD3C9A}" type="presParOf" srcId="{844ACB98-BCF0-F74C-91E6-AC8A986DEAAD}" destId="{DC2E11A1-8E3F-524C-A31E-D1FAC6F074E6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BA97D5-3A20-A747-A082-623CBCB900B4}" type="doc">
      <dgm:prSet loTypeId="urn:microsoft.com/office/officeart/2005/8/layout/venn1" loCatId="" qsTypeId="urn:microsoft.com/office/officeart/2005/8/quickstyle/simple4" qsCatId="simple" csTypeId="urn:microsoft.com/office/officeart/2005/8/colors/colorful4" csCatId="colorful" phldr="1"/>
      <dgm:spPr/>
    </dgm:pt>
    <dgm:pt modelId="{B136AFA3-6901-A347-9C36-7EDA84FAA9FF}">
      <dgm:prSet phldrT="[Text]"/>
      <dgm:spPr/>
      <dgm:t>
        <a:bodyPr/>
        <a:lstStyle/>
        <a:p>
          <a:endParaRPr lang="en-US" dirty="0"/>
        </a:p>
      </dgm:t>
    </dgm:pt>
    <dgm:pt modelId="{936C8ABD-7315-4E45-AEC7-A9FBA09F6542}" type="parTrans" cxnId="{87F5F9E8-A58F-4D44-BAC2-49F073539ACB}">
      <dgm:prSet/>
      <dgm:spPr/>
      <dgm:t>
        <a:bodyPr/>
        <a:lstStyle/>
        <a:p>
          <a:endParaRPr lang="en-US"/>
        </a:p>
      </dgm:t>
    </dgm:pt>
    <dgm:pt modelId="{5F82C357-F610-F74F-88B8-357F1F0F4D6A}" type="sibTrans" cxnId="{87F5F9E8-A58F-4D44-BAC2-49F073539ACB}">
      <dgm:prSet/>
      <dgm:spPr/>
      <dgm:t>
        <a:bodyPr/>
        <a:lstStyle/>
        <a:p>
          <a:endParaRPr lang="en-US"/>
        </a:p>
      </dgm:t>
    </dgm:pt>
    <dgm:pt modelId="{844ACB98-BCF0-F74C-91E6-AC8A986DEAAD}" type="pres">
      <dgm:prSet presAssocID="{73BA97D5-3A20-A747-A082-623CBCB900B4}" presName="compositeShape" presStyleCnt="0">
        <dgm:presLayoutVars>
          <dgm:chMax val="7"/>
          <dgm:dir/>
          <dgm:resizeHandles val="exact"/>
        </dgm:presLayoutVars>
      </dgm:prSet>
      <dgm:spPr/>
    </dgm:pt>
    <dgm:pt modelId="{9C5D7C05-8C00-0F4D-8CF5-C038BF234AC0}" type="pres">
      <dgm:prSet presAssocID="{B136AFA3-6901-A347-9C36-7EDA84FAA9FF}" presName="circ1TxSh" presStyleLbl="vennNode1" presStyleIdx="0" presStyleCnt="1"/>
      <dgm:spPr/>
    </dgm:pt>
  </dgm:ptLst>
  <dgm:cxnLst>
    <dgm:cxn modelId="{1DC2AC6C-73B7-3046-A110-25705E61509F}" type="presOf" srcId="{B136AFA3-6901-A347-9C36-7EDA84FAA9FF}" destId="{9C5D7C05-8C00-0F4D-8CF5-C038BF234AC0}" srcOrd="0" destOrd="0" presId="urn:microsoft.com/office/officeart/2005/8/layout/venn1"/>
    <dgm:cxn modelId="{0501CB86-A9C3-1044-948C-F9534E22F9CB}" type="presOf" srcId="{73BA97D5-3A20-A747-A082-623CBCB900B4}" destId="{844ACB98-BCF0-F74C-91E6-AC8A986DEAAD}" srcOrd="0" destOrd="0" presId="urn:microsoft.com/office/officeart/2005/8/layout/venn1"/>
    <dgm:cxn modelId="{87F5F9E8-A58F-4D44-BAC2-49F073539ACB}" srcId="{73BA97D5-3A20-A747-A082-623CBCB900B4}" destId="{B136AFA3-6901-A347-9C36-7EDA84FAA9FF}" srcOrd="0" destOrd="0" parTransId="{936C8ABD-7315-4E45-AEC7-A9FBA09F6542}" sibTransId="{5F82C357-F610-F74F-88B8-357F1F0F4D6A}"/>
    <dgm:cxn modelId="{719621FA-AD88-444D-87FC-7EC9DB77ED2A}" type="presParOf" srcId="{844ACB98-BCF0-F74C-91E6-AC8A986DEAAD}" destId="{9C5D7C05-8C00-0F4D-8CF5-C038BF234AC0}" srcOrd="0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3BA97D5-3A20-A747-A082-623CBCB900B4}" type="doc">
      <dgm:prSet loTypeId="urn:microsoft.com/office/officeart/2005/8/layout/venn1" loCatId="" qsTypeId="urn:microsoft.com/office/officeart/2005/8/quickstyle/simple4" qsCatId="simple" csTypeId="urn:microsoft.com/office/officeart/2005/8/colors/colorful4" csCatId="colorful" phldr="1"/>
      <dgm:spPr/>
    </dgm:pt>
    <dgm:pt modelId="{2DE873F9-26ED-FB49-A68A-8FA66251EF80}">
      <dgm:prSet phldrT="[Text]"/>
      <dgm:spPr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</a:gradFill>
      </dgm:spPr>
      <dgm:t>
        <a:bodyPr/>
        <a:lstStyle/>
        <a:p>
          <a:r>
            <a:rPr lang="en-US" dirty="0"/>
            <a:t> </a:t>
          </a:r>
        </a:p>
      </dgm:t>
    </dgm:pt>
    <dgm:pt modelId="{D0840C78-6652-5F46-8756-6E923A85BFD0}" type="sibTrans" cxnId="{2A171B3A-A63C-1743-BBB0-11C325F2AFAF}">
      <dgm:prSet/>
      <dgm:spPr/>
      <dgm:t>
        <a:bodyPr/>
        <a:lstStyle/>
        <a:p>
          <a:endParaRPr lang="en-US"/>
        </a:p>
      </dgm:t>
    </dgm:pt>
    <dgm:pt modelId="{9F1DA2F6-12C8-4C46-BA14-7DEC5AC68FA3}" type="parTrans" cxnId="{2A171B3A-A63C-1743-BBB0-11C325F2AFAF}">
      <dgm:prSet/>
      <dgm:spPr/>
      <dgm:t>
        <a:bodyPr/>
        <a:lstStyle/>
        <a:p>
          <a:endParaRPr lang="en-US"/>
        </a:p>
      </dgm:t>
    </dgm:pt>
    <dgm:pt modelId="{844ACB98-BCF0-F74C-91E6-AC8A986DEAAD}" type="pres">
      <dgm:prSet presAssocID="{73BA97D5-3A20-A747-A082-623CBCB900B4}" presName="compositeShape" presStyleCnt="0">
        <dgm:presLayoutVars>
          <dgm:chMax val="7"/>
          <dgm:dir/>
          <dgm:resizeHandles val="exact"/>
        </dgm:presLayoutVars>
      </dgm:prSet>
      <dgm:spPr/>
    </dgm:pt>
    <dgm:pt modelId="{940370CB-244C-1A48-B21A-1632CDDF122F}" type="pres">
      <dgm:prSet presAssocID="{2DE873F9-26ED-FB49-A68A-8FA66251EF80}" presName="circ1TxSh" presStyleLbl="vennNode1" presStyleIdx="0" presStyleCnt="1"/>
      <dgm:spPr/>
    </dgm:pt>
  </dgm:ptLst>
  <dgm:cxnLst>
    <dgm:cxn modelId="{2A171B3A-A63C-1743-BBB0-11C325F2AFAF}" srcId="{73BA97D5-3A20-A747-A082-623CBCB900B4}" destId="{2DE873F9-26ED-FB49-A68A-8FA66251EF80}" srcOrd="0" destOrd="0" parTransId="{9F1DA2F6-12C8-4C46-BA14-7DEC5AC68FA3}" sibTransId="{D0840C78-6652-5F46-8756-6E923A85BFD0}"/>
    <dgm:cxn modelId="{52890943-D494-7143-8178-E54FDB14B3E1}" type="presOf" srcId="{2DE873F9-26ED-FB49-A68A-8FA66251EF80}" destId="{940370CB-244C-1A48-B21A-1632CDDF122F}" srcOrd="0" destOrd="0" presId="urn:microsoft.com/office/officeart/2005/8/layout/venn1"/>
    <dgm:cxn modelId="{0501CB86-A9C3-1044-948C-F9534E22F9CB}" type="presOf" srcId="{73BA97D5-3A20-A747-A082-623CBCB900B4}" destId="{844ACB98-BCF0-F74C-91E6-AC8A986DEAAD}" srcOrd="0" destOrd="0" presId="urn:microsoft.com/office/officeart/2005/8/layout/venn1"/>
    <dgm:cxn modelId="{1C4D9DE6-E7F1-E24A-8AEC-205A57499CF2}" type="presParOf" srcId="{844ACB98-BCF0-F74C-91E6-AC8A986DEAAD}" destId="{940370CB-244C-1A48-B21A-1632CDDF122F}" srcOrd="0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3BA97D5-3A20-A747-A082-623CBCB900B4}" type="doc">
      <dgm:prSet loTypeId="urn:microsoft.com/office/officeart/2005/8/layout/venn1" loCatId="" qsTypeId="urn:microsoft.com/office/officeart/2005/8/quickstyle/simple4" qsCatId="simple" csTypeId="urn:microsoft.com/office/officeart/2005/8/colors/colorful4" csCatId="colorful" phldr="1"/>
      <dgm:spPr/>
    </dgm:pt>
    <dgm:pt modelId="{B136AFA3-6901-A347-9C36-7EDA84FAA9FF}">
      <dgm:prSet phldrT="[Text]"/>
      <dgm:spPr/>
      <dgm:t>
        <a:bodyPr/>
        <a:lstStyle/>
        <a:p>
          <a:endParaRPr lang="en-US" dirty="0"/>
        </a:p>
      </dgm:t>
    </dgm:pt>
    <dgm:pt modelId="{936C8ABD-7315-4E45-AEC7-A9FBA09F6542}" type="parTrans" cxnId="{87F5F9E8-A58F-4D44-BAC2-49F073539ACB}">
      <dgm:prSet/>
      <dgm:spPr/>
      <dgm:t>
        <a:bodyPr/>
        <a:lstStyle/>
        <a:p>
          <a:endParaRPr lang="en-US"/>
        </a:p>
      </dgm:t>
    </dgm:pt>
    <dgm:pt modelId="{5F82C357-F610-F74F-88B8-357F1F0F4D6A}" type="sibTrans" cxnId="{87F5F9E8-A58F-4D44-BAC2-49F073539ACB}">
      <dgm:prSet/>
      <dgm:spPr/>
      <dgm:t>
        <a:bodyPr/>
        <a:lstStyle/>
        <a:p>
          <a:endParaRPr lang="en-US"/>
        </a:p>
      </dgm:t>
    </dgm:pt>
    <dgm:pt modelId="{2DE873F9-26ED-FB49-A68A-8FA66251EF80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D0840C78-6652-5F46-8756-6E923A85BFD0}" type="sibTrans" cxnId="{2A171B3A-A63C-1743-BBB0-11C325F2AFAF}">
      <dgm:prSet/>
      <dgm:spPr/>
      <dgm:t>
        <a:bodyPr/>
        <a:lstStyle/>
        <a:p>
          <a:endParaRPr lang="en-US"/>
        </a:p>
      </dgm:t>
    </dgm:pt>
    <dgm:pt modelId="{9F1DA2F6-12C8-4C46-BA14-7DEC5AC68FA3}" type="parTrans" cxnId="{2A171B3A-A63C-1743-BBB0-11C325F2AFAF}">
      <dgm:prSet/>
      <dgm:spPr/>
      <dgm:t>
        <a:bodyPr/>
        <a:lstStyle/>
        <a:p>
          <a:endParaRPr lang="en-US"/>
        </a:p>
      </dgm:t>
    </dgm:pt>
    <dgm:pt modelId="{844ACB98-BCF0-F74C-91E6-AC8A986DEAAD}" type="pres">
      <dgm:prSet presAssocID="{73BA97D5-3A20-A747-A082-623CBCB900B4}" presName="compositeShape" presStyleCnt="0">
        <dgm:presLayoutVars>
          <dgm:chMax val="7"/>
          <dgm:dir/>
          <dgm:resizeHandles val="exact"/>
        </dgm:presLayoutVars>
      </dgm:prSet>
      <dgm:spPr/>
    </dgm:pt>
    <dgm:pt modelId="{21EF13C7-1FD8-4647-955D-BF6A93E0500B}" type="pres">
      <dgm:prSet presAssocID="{B136AFA3-6901-A347-9C36-7EDA84FAA9FF}" presName="circ1" presStyleLbl="vennNode1" presStyleIdx="0" presStyleCnt="2"/>
      <dgm:spPr/>
    </dgm:pt>
    <dgm:pt modelId="{54D38FD5-20EE-5B40-B480-873244BFC003}" type="pres">
      <dgm:prSet presAssocID="{B136AFA3-6901-A347-9C36-7EDA84FAA9F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A638B0AE-3EA2-7149-AD41-D21709E9C8CB}" type="pres">
      <dgm:prSet presAssocID="{2DE873F9-26ED-FB49-A68A-8FA66251EF80}" presName="circ2" presStyleLbl="vennNode1" presStyleIdx="1" presStyleCnt="2" custLinFactNeighborX="-24324" custLinFactNeighborY="-1802"/>
      <dgm:spPr/>
    </dgm:pt>
    <dgm:pt modelId="{DC2E11A1-8E3F-524C-A31E-D1FAC6F074E6}" type="pres">
      <dgm:prSet presAssocID="{2DE873F9-26ED-FB49-A68A-8FA66251EF8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59FB017-3238-D449-A7A3-93129B99DB0A}" type="presOf" srcId="{B136AFA3-6901-A347-9C36-7EDA84FAA9FF}" destId="{21EF13C7-1FD8-4647-955D-BF6A93E0500B}" srcOrd="0" destOrd="0" presId="urn:microsoft.com/office/officeart/2005/8/layout/venn1"/>
    <dgm:cxn modelId="{BAA0D238-1E2C-A84B-84C3-BEAB77933A76}" type="presOf" srcId="{2DE873F9-26ED-FB49-A68A-8FA66251EF80}" destId="{A638B0AE-3EA2-7149-AD41-D21709E9C8CB}" srcOrd="0" destOrd="0" presId="urn:microsoft.com/office/officeart/2005/8/layout/venn1"/>
    <dgm:cxn modelId="{2A171B3A-A63C-1743-BBB0-11C325F2AFAF}" srcId="{73BA97D5-3A20-A747-A082-623CBCB900B4}" destId="{2DE873F9-26ED-FB49-A68A-8FA66251EF80}" srcOrd="1" destOrd="0" parTransId="{9F1DA2F6-12C8-4C46-BA14-7DEC5AC68FA3}" sibTransId="{D0840C78-6652-5F46-8756-6E923A85BFD0}"/>
    <dgm:cxn modelId="{0501CB86-A9C3-1044-948C-F9534E22F9CB}" type="presOf" srcId="{73BA97D5-3A20-A747-A082-623CBCB900B4}" destId="{844ACB98-BCF0-F74C-91E6-AC8A986DEAAD}" srcOrd="0" destOrd="0" presId="urn:microsoft.com/office/officeart/2005/8/layout/venn1"/>
    <dgm:cxn modelId="{0946349D-F797-364A-A585-91539B4F1611}" type="presOf" srcId="{2DE873F9-26ED-FB49-A68A-8FA66251EF80}" destId="{DC2E11A1-8E3F-524C-A31E-D1FAC6F074E6}" srcOrd="1" destOrd="0" presId="urn:microsoft.com/office/officeart/2005/8/layout/venn1"/>
    <dgm:cxn modelId="{294869E1-B90A-0749-8737-920B130D271D}" type="presOf" srcId="{B136AFA3-6901-A347-9C36-7EDA84FAA9FF}" destId="{54D38FD5-20EE-5B40-B480-873244BFC003}" srcOrd="1" destOrd="0" presId="urn:microsoft.com/office/officeart/2005/8/layout/venn1"/>
    <dgm:cxn modelId="{87F5F9E8-A58F-4D44-BAC2-49F073539ACB}" srcId="{73BA97D5-3A20-A747-A082-623CBCB900B4}" destId="{B136AFA3-6901-A347-9C36-7EDA84FAA9FF}" srcOrd="0" destOrd="0" parTransId="{936C8ABD-7315-4E45-AEC7-A9FBA09F6542}" sibTransId="{5F82C357-F610-F74F-88B8-357F1F0F4D6A}"/>
    <dgm:cxn modelId="{0D32C00E-DAD3-F44A-BC22-83C5C2AB897B}" type="presParOf" srcId="{844ACB98-BCF0-F74C-91E6-AC8A986DEAAD}" destId="{21EF13C7-1FD8-4647-955D-BF6A93E0500B}" srcOrd="0" destOrd="0" presId="urn:microsoft.com/office/officeart/2005/8/layout/venn1"/>
    <dgm:cxn modelId="{B789C9D0-F049-1D4A-AC48-2B82ADFCB09A}" type="presParOf" srcId="{844ACB98-BCF0-F74C-91E6-AC8A986DEAAD}" destId="{54D38FD5-20EE-5B40-B480-873244BFC003}" srcOrd="1" destOrd="0" presId="urn:microsoft.com/office/officeart/2005/8/layout/venn1"/>
    <dgm:cxn modelId="{9CDF0BAD-44CE-7A4F-B74B-CB7FB074A929}" type="presParOf" srcId="{844ACB98-BCF0-F74C-91E6-AC8A986DEAAD}" destId="{A638B0AE-3EA2-7149-AD41-D21709E9C8CB}" srcOrd="2" destOrd="0" presId="urn:microsoft.com/office/officeart/2005/8/layout/venn1"/>
    <dgm:cxn modelId="{F9F3E484-FF14-B94C-A1D2-C1F066BD3C9A}" type="presParOf" srcId="{844ACB98-BCF0-F74C-91E6-AC8A986DEAAD}" destId="{DC2E11A1-8E3F-524C-A31E-D1FAC6F074E6}" srcOrd="3" destOrd="0" presId="urn:microsoft.com/office/officeart/2005/8/layout/ven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3BA97D5-3A20-A747-A082-623CBCB900B4}" type="doc">
      <dgm:prSet loTypeId="urn:microsoft.com/office/officeart/2005/8/layout/venn1" loCatId="" qsTypeId="urn:microsoft.com/office/officeart/2005/8/quickstyle/simple4" qsCatId="simple" csTypeId="urn:microsoft.com/office/officeart/2005/8/colors/colorful4" csCatId="colorful" phldr="1"/>
      <dgm:spPr/>
    </dgm:pt>
    <dgm:pt modelId="{B136AFA3-6901-A347-9C36-7EDA84FAA9FF}">
      <dgm:prSet phldrT="[Text]"/>
      <dgm:spPr/>
      <dgm:t>
        <a:bodyPr/>
        <a:lstStyle/>
        <a:p>
          <a:endParaRPr lang="en-US" dirty="0"/>
        </a:p>
      </dgm:t>
    </dgm:pt>
    <dgm:pt modelId="{936C8ABD-7315-4E45-AEC7-A9FBA09F6542}" type="parTrans" cxnId="{87F5F9E8-A58F-4D44-BAC2-49F073539ACB}">
      <dgm:prSet/>
      <dgm:spPr/>
      <dgm:t>
        <a:bodyPr/>
        <a:lstStyle/>
        <a:p>
          <a:endParaRPr lang="en-US"/>
        </a:p>
      </dgm:t>
    </dgm:pt>
    <dgm:pt modelId="{5F82C357-F610-F74F-88B8-357F1F0F4D6A}" type="sibTrans" cxnId="{87F5F9E8-A58F-4D44-BAC2-49F073539ACB}">
      <dgm:prSet/>
      <dgm:spPr/>
      <dgm:t>
        <a:bodyPr/>
        <a:lstStyle/>
        <a:p>
          <a:endParaRPr lang="en-US"/>
        </a:p>
      </dgm:t>
    </dgm:pt>
    <dgm:pt modelId="{2DE873F9-26ED-FB49-A68A-8FA66251EF80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D0840C78-6652-5F46-8756-6E923A85BFD0}" type="sibTrans" cxnId="{2A171B3A-A63C-1743-BBB0-11C325F2AFAF}">
      <dgm:prSet/>
      <dgm:spPr/>
      <dgm:t>
        <a:bodyPr/>
        <a:lstStyle/>
        <a:p>
          <a:endParaRPr lang="en-US"/>
        </a:p>
      </dgm:t>
    </dgm:pt>
    <dgm:pt modelId="{9F1DA2F6-12C8-4C46-BA14-7DEC5AC68FA3}" type="parTrans" cxnId="{2A171B3A-A63C-1743-BBB0-11C325F2AFAF}">
      <dgm:prSet/>
      <dgm:spPr/>
      <dgm:t>
        <a:bodyPr/>
        <a:lstStyle/>
        <a:p>
          <a:endParaRPr lang="en-US"/>
        </a:p>
      </dgm:t>
    </dgm:pt>
    <dgm:pt modelId="{844ACB98-BCF0-F74C-91E6-AC8A986DEAAD}" type="pres">
      <dgm:prSet presAssocID="{73BA97D5-3A20-A747-A082-623CBCB900B4}" presName="compositeShape" presStyleCnt="0">
        <dgm:presLayoutVars>
          <dgm:chMax val="7"/>
          <dgm:dir/>
          <dgm:resizeHandles val="exact"/>
        </dgm:presLayoutVars>
      </dgm:prSet>
      <dgm:spPr/>
    </dgm:pt>
    <dgm:pt modelId="{21EF13C7-1FD8-4647-955D-BF6A93E0500B}" type="pres">
      <dgm:prSet presAssocID="{B136AFA3-6901-A347-9C36-7EDA84FAA9FF}" presName="circ1" presStyleLbl="vennNode1" presStyleIdx="0" presStyleCnt="2"/>
      <dgm:spPr/>
    </dgm:pt>
    <dgm:pt modelId="{54D38FD5-20EE-5B40-B480-873244BFC003}" type="pres">
      <dgm:prSet presAssocID="{B136AFA3-6901-A347-9C36-7EDA84FAA9F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A638B0AE-3EA2-7149-AD41-D21709E9C8CB}" type="pres">
      <dgm:prSet presAssocID="{2DE873F9-26ED-FB49-A68A-8FA66251EF80}" presName="circ2" presStyleLbl="vennNode1" presStyleIdx="1" presStyleCnt="2" custLinFactNeighborX="-24324" custLinFactNeighborY="-1802"/>
      <dgm:spPr/>
    </dgm:pt>
    <dgm:pt modelId="{DC2E11A1-8E3F-524C-A31E-D1FAC6F074E6}" type="pres">
      <dgm:prSet presAssocID="{2DE873F9-26ED-FB49-A68A-8FA66251EF8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59FB017-3238-D449-A7A3-93129B99DB0A}" type="presOf" srcId="{B136AFA3-6901-A347-9C36-7EDA84FAA9FF}" destId="{21EF13C7-1FD8-4647-955D-BF6A93E0500B}" srcOrd="0" destOrd="0" presId="urn:microsoft.com/office/officeart/2005/8/layout/venn1"/>
    <dgm:cxn modelId="{BAA0D238-1E2C-A84B-84C3-BEAB77933A76}" type="presOf" srcId="{2DE873F9-26ED-FB49-A68A-8FA66251EF80}" destId="{A638B0AE-3EA2-7149-AD41-D21709E9C8CB}" srcOrd="0" destOrd="0" presId="urn:microsoft.com/office/officeart/2005/8/layout/venn1"/>
    <dgm:cxn modelId="{2A171B3A-A63C-1743-BBB0-11C325F2AFAF}" srcId="{73BA97D5-3A20-A747-A082-623CBCB900B4}" destId="{2DE873F9-26ED-FB49-A68A-8FA66251EF80}" srcOrd="1" destOrd="0" parTransId="{9F1DA2F6-12C8-4C46-BA14-7DEC5AC68FA3}" sibTransId="{D0840C78-6652-5F46-8756-6E923A85BFD0}"/>
    <dgm:cxn modelId="{0501CB86-A9C3-1044-948C-F9534E22F9CB}" type="presOf" srcId="{73BA97D5-3A20-A747-A082-623CBCB900B4}" destId="{844ACB98-BCF0-F74C-91E6-AC8A986DEAAD}" srcOrd="0" destOrd="0" presId="urn:microsoft.com/office/officeart/2005/8/layout/venn1"/>
    <dgm:cxn modelId="{0946349D-F797-364A-A585-91539B4F1611}" type="presOf" srcId="{2DE873F9-26ED-FB49-A68A-8FA66251EF80}" destId="{DC2E11A1-8E3F-524C-A31E-D1FAC6F074E6}" srcOrd="1" destOrd="0" presId="urn:microsoft.com/office/officeart/2005/8/layout/venn1"/>
    <dgm:cxn modelId="{294869E1-B90A-0749-8737-920B130D271D}" type="presOf" srcId="{B136AFA3-6901-A347-9C36-7EDA84FAA9FF}" destId="{54D38FD5-20EE-5B40-B480-873244BFC003}" srcOrd="1" destOrd="0" presId="urn:microsoft.com/office/officeart/2005/8/layout/venn1"/>
    <dgm:cxn modelId="{87F5F9E8-A58F-4D44-BAC2-49F073539ACB}" srcId="{73BA97D5-3A20-A747-A082-623CBCB900B4}" destId="{B136AFA3-6901-A347-9C36-7EDA84FAA9FF}" srcOrd="0" destOrd="0" parTransId="{936C8ABD-7315-4E45-AEC7-A9FBA09F6542}" sibTransId="{5F82C357-F610-F74F-88B8-357F1F0F4D6A}"/>
    <dgm:cxn modelId="{0D32C00E-DAD3-F44A-BC22-83C5C2AB897B}" type="presParOf" srcId="{844ACB98-BCF0-F74C-91E6-AC8A986DEAAD}" destId="{21EF13C7-1FD8-4647-955D-BF6A93E0500B}" srcOrd="0" destOrd="0" presId="urn:microsoft.com/office/officeart/2005/8/layout/venn1"/>
    <dgm:cxn modelId="{B789C9D0-F049-1D4A-AC48-2B82ADFCB09A}" type="presParOf" srcId="{844ACB98-BCF0-F74C-91E6-AC8A986DEAAD}" destId="{54D38FD5-20EE-5B40-B480-873244BFC003}" srcOrd="1" destOrd="0" presId="urn:microsoft.com/office/officeart/2005/8/layout/venn1"/>
    <dgm:cxn modelId="{9CDF0BAD-44CE-7A4F-B74B-CB7FB074A929}" type="presParOf" srcId="{844ACB98-BCF0-F74C-91E6-AC8A986DEAAD}" destId="{A638B0AE-3EA2-7149-AD41-D21709E9C8CB}" srcOrd="2" destOrd="0" presId="urn:microsoft.com/office/officeart/2005/8/layout/venn1"/>
    <dgm:cxn modelId="{F9F3E484-FF14-B94C-A1D2-C1F066BD3C9A}" type="presParOf" srcId="{844ACB98-BCF0-F74C-91E6-AC8A986DEAAD}" destId="{DC2E11A1-8E3F-524C-A31E-D1FAC6F074E6}" srcOrd="3" destOrd="0" presId="urn:microsoft.com/office/officeart/2005/8/layout/ven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3BA97D5-3A20-A747-A082-623CBCB900B4}" type="doc">
      <dgm:prSet loTypeId="urn:microsoft.com/office/officeart/2005/8/layout/venn1" loCatId="" qsTypeId="urn:microsoft.com/office/officeart/2005/8/quickstyle/simple4" qsCatId="simple" csTypeId="urn:microsoft.com/office/officeart/2005/8/colors/colorful4" csCatId="colorful" phldr="1"/>
      <dgm:spPr/>
    </dgm:pt>
    <dgm:pt modelId="{B136AFA3-6901-A347-9C36-7EDA84FAA9FF}">
      <dgm:prSet phldrT="[Text]"/>
      <dgm:spPr/>
      <dgm:t>
        <a:bodyPr/>
        <a:lstStyle/>
        <a:p>
          <a:endParaRPr lang="en-US" dirty="0"/>
        </a:p>
      </dgm:t>
    </dgm:pt>
    <dgm:pt modelId="{936C8ABD-7315-4E45-AEC7-A9FBA09F6542}" type="parTrans" cxnId="{87F5F9E8-A58F-4D44-BAC2-49F073539ACB}">
      <dgm:prSet/>
      <dgm:spPr/>
      <dgm:t>
        <a:bodyPr/>
        <a:lstStyle/>
        <a:p>
          <a:endParaRPr lang="en-US"/>
        </a:p>
      </dgm:t>
    </dgm:pt>
    <dgm:pt modelId="{5F82C357-F610-F74F-88B8-357F1F0F4D6A}" type="sibTrans" cxnId="{87F5F9E8-A58F-4D44-BAC2-49F073539ACB}">
      <dgm:prSet/>
      <dgm:spPr/>
      <dgm:t>
        <a:bodyPr/>
        <a:lstStyle/>
        <a:p>
          <a:endParaRPr lang="en-US"/>
        </a:p>
      </dgm:t>
    </dgm:pt>
    <dgm:pt modelId="{2DE873F9-26ED-FB49-A68A-8FA66251EF80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D0840C78-6652-5F46-8756-6E923A85BFD0}" type="sibTrans" cxnId="{2A171B3A-A63C-1743-BBB0-11C325F2AFAF}">
      <dgm:prSet/>
      <dgm:spPr/>
      <dgm:t>
        <a:bodyPr/>
        <a:lstStyle/>
        <a:p>
          <a:endParaRPr lang="en-US"/>
        </a:p>
      </dgm:t>
    </dgm:pt>
    <dgm:pt modelId="{9F1DA2F6-12C8-4C46-BA14-7DEC5AC68FA3}" type="parTrans" cxnId="{2A171B3A-A63C-1743-BBB0-11C325F2AFAF}">
      <dgm:prSet/>
      <dgm:spPr/>
      <dgm:t>
        <a:bodyPr/>
        <a:lstStyle/>
        <a:p>
          <a:endParaRPr lang="en-US"/>
        </a:p>
      </dgm:t>
    </dgm:pt>
    <dgm:pt modelId="{844ACB98-BCF0-F74C-91E6-AC8A986DEAAD}" type="pres">
      <dgm:prSet presAssocID="{73BA97D5-3A20-A747-A082-623CBCB900B4}" presName="compositeShape" presStyleCnt="0">
        <dgm:presLayoutVars>
          <dgm:chMax val="7"/>
          <dgm:dir/>
          <dgm:resizeHandles val="exact"/>
        </dgm:presLayoutVars>
      </dgm:prSet>
      <dgm:spPr/>
    </dgm:pt>
    <dgm:pt modelId="{21EF13C7-1FD8-4647-955D-BF6A93E0500B}" type="pres">
      <dgm:prSet presAssocID="{B136AFA3-6901-A347-9C36-7EDA84FAA9FF}" presName="circ1" presStyleLbl="vennNode1" presStyleIdx="0" presStyleCnt="2"/>
      <dgm:spPr/>
    </dgm:pt>
    <dgm:pt modelId="{54D38FD5-20EE-5B40-B480-873244BFC003}" type="pres">
      <dgm:prSet presAssocID="{B136AFA3-6901-A347-9C36-7EDA84FAA9F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A638B0AE-3EA2-7149-AD41-D21709E9C8CB}" type="pres">
      <dgm:prSet presAssocID="{2DE873F9-26ED-FB49-A68A-8FA66251EF80}" presName="circ2" presStyleLbl="vennNode1" presStyleIdx="1" presStyleCnt="2" custLinFactNeighborX="-24324" custLinFactNeighborY="-1802"/>
      <dgm:spPr/>
    </dgm:pt>
    <dgm:pt modelId="{DC2E11A1-8E3F-524C-A31E-D1FAC6F074E6}" type="pres">
      <dgm:prSet presAssocID="{2DE873F9-26ED-FB49-A68A-8FA66251EF8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59FB017-3238-D449-A7A3-93129B99DB0A}" type="presOf" srcId="{B136AFA3-6901-A347-9C36-7EDA84FAA9FF}" destId="{21EF13C7-1FD8-4647-955D-BF6A93E0500B}" srcOrd="0" destOrd="0" presId="urn:microsoft.com/office/officeart/2005/8/layout/venn1"/>
    <dgm:cxn modelId="{BAA0D238-1E2C-A84B-84C3-BEAB77933A76}" type="presOf" srcId="{2DE873F9-26ED-FB49-A68A-8FA66251EF80}" destId="{A638B0AE-3EA2-7149-AD41-D21709E9C8CB}" srcOrd="0" destOrd="0" presId="urn:microsoft.com/office/officeart/2005/8/layout/venn1"/>
    <dgm:cxn modelId="{2A171B3A-A63C-1743-BBB0-11C325F2AFAF}" srcId="{73BA97D5-3A20-A747-A082-623CBCB900B4}" destId="{2DE873F9-26ED-FB49-A68A-8FA66251EF80}" srcOrd="1" destOrd="0" parTransId="{9F1DA2F6-12C8-4C46-BA14-7DEC5AC68FA3}" sibTransId="{D0840C78-6652-5F46-8756-6E923A85BFD0}"/>
    <dgm:cxn modelId="{0501CB86-A9C3-1044-948C-F9534E22F9CB}" type="presOf" srcId="{73BA97D5-3A20-A747-A082-623CBCB900B4}" destId="{844ACB98-BCF0-F74C-91E6-AC8A986DEAAD}" srcOrd="0" destOrd="0" presId="urn:microsoft.com/office/officeart/2005/8/layout/venn1"/>
    <dgm:cxn modelId="{0946349D-F797-364A-A585-91539B4F1611}" type="presOf" srcId="{2DE873F9-26ED-FB49-A68A-8FA66251EF80}" destId="{DC2E11A1-8E3F-524C-A31E-D1FAC6F074E6}" srcOrd="1" destOrd="0" presId="urn:microsoft.com/office/officeart/2005/8/layout/venn1"/>
    <dgm:cxn modelId="{294869E1-B90A-0749-8737-920B130D271D}" type="presOf" srcId="{B136AFA3-6901-A347-9C36-7EDA84FAA9FF}" destId="{54D38FD5-20EE-5B40-B480-873244BFC003}" srcOrd="1" destOrd="0" presId="urn:microsoft.com/office/officeart/2005/8/layout/venn1"/>
    <dgm:cxn modelId="{87F5F9E8-A58F-4D44-BAC2-49F073539ACB}" srcId="{73BA97D5-3A20-A747-A082-623CBCB900B4}" destId="{B136AFA3-6901-A347-9C36-7EDA84FAA9FF}" srcOrd="0" destOrd="0" parTransId="{936C8ABD-7315-4E45-AEC7-A9FBA09F6542}" sibTransId="{5F82C357-F610-F74F-88B8-357F1F0F4D6A}"/>
    <dgm:cxn modelId="{0D32C00E-DAD3-F44A-BC22-83C5C2AB897B}" type="presParOf" srcId="{844ACB98-BCF0-F74C-91E6-AC8A986DEAAD}" destId="{21EF13C7-1FD8-4647-955D-BF6A93E0500B}" srcOrd="0" destOrd="0" presId="urn:microsoft.com/office/officeart/2005/8/layout/venn1"/>
    <dgm:cxn modelId="{B789C9D0-F049-1D4A-AC48-2B82ADFCB09A}" type="presParOf" srcId="{844ACB98-BCF0-F74C-91E6-AC8A986DEAAD}" destId="{54D38FD5-20EE-5B40-B480-873244BFC003}" srcOrd="1" destOrd="0" presId="urn:microsoft.com/office/officeart/2005/8/layout/venn1"/>
    <dgm:cxn modelId="{9CDF0BAD-44CE-7A4F-B74B-CB7FB074A929}" type="presParOf" srcId="{844ACB98-BCF0-F74C-91E6-AC8A986DEAAD}" destId="{A638B0AE-3EA2-7149-AD41-D21709E9C8CB}" srcOrd="2" destOrd="0" presId="urn:microsoft.com/office/officeart/2005/8/layout/venn1"/>
    <dgm:cxn modelId="{F9F3E484-FF14-B94C-A1D2-C1F066BD3C9A}" type="presParOf" srcId="{844ACB98-BCF0-F74C-91E6-AC8A986DEAAD}" destId="{DC2E11A1-8E3F-524C-A31E-D1FAC6F074E6}" srcOrd="3" destOrd="0" presId="urn:microsoft.com/office/officeart/2005/8/layout/ven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3BA97D5-3A20-A747-A082-623CBCB900B4}" type="doc">
      <dgm:prSet loTypeId="urn:microsoft.com/office/officeart/2005/8/layout/venn1" loCatId="" qsTypeId="urn:microsoft.com/office/officeart/2005/8/quickstyle/simple4" qsCatId="simple" csTypeId="urn:microsoft.com/office/officeart/2005/8/colors/colorful4" csCatId="colorful" phldr="1"/>
      <dgm:spPr/>
    </dgm:pt>
    <dgm:pt modelId="{B136AFA3-6901-A347-9C36-7EDA84FAA9FF}">
      <dgm:prSet phldrT="[Text]"/>
      <dgm:spPr/>
      <dgm:t>
        <a:bodyPr/>
        <a:lstStyle/>
        <a:p>
          <a:endParaRPr lang="en-US" dirty="0"/>
        </a:p>
      </dgm:t>
    </dgm:pt>
    <dgm:pt modelId="{936C8ABD-7315-4E45-AEC7-A9FBA09F6542}" type="parTrans" cxnId="{87F5F9E8-A58F-4D44-BAC2-49F073539ACB}">
      <dgm:prSet/>
      <dgm:spPr/>
      <dgm:t>
        <a:bodyPr/>
        <a:lstStyle/>
        <a:p>
          <a:endParaRPr lang="en-US"/>
        </a:p>
      </dgm:t>
    </dgm:pt>
    <dgm:pt modelId="{5F82C357-F610-F74F-88B8-357F1F0F4D6A}" type="sibTrans" cxnId="{87F5F9E8-A58F-4D44-BAC2-49F073539ACB}">
      <dgm:prSet/>
      <dgm:spPr/>
      <dgm:t>
        <a:bodyPr/>
        <a:lstStyle/>
        <a:p>
          <a:endParaRPr lang="en-US"/>
        </a:p>
      </dgm:t>
    </dgm:pt>
    <dgm:pt modelId="{2DE873F9-26ED-FB49-A68A-8FA66251EF80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D0840C78-6652-5F46-8756-6E923A85BFD0}" type="sibTrans" cxnId="{2A171B3A-A63C-1743-BBB0-11C325F2AFAF}">
      <dgm:prSet/>
      <dgm:spPr/>
      <dgm:t>
        <a:bodyPr/>
        <a:lstStyle/>
        <a:p>
          <a:endParaRPr lang="en-US"/>
        </a:p>
      </dgm:t>
    </dgm:pt>
    <dgm:pt modelId="{9F1DA2F6-12C8-4C46-BA14-7DEC5AC68FA3}" type="parTrans" cxnId="{2A171B3A-A63C-1743-BBB0-11C325F2AFAF}">
      <dgm:prSet/>
      <dgm:spPr/>
      <dgm:t>
        <a:bodyPr/>
        <a:lstStyle/>
        <a:p>
          <a:endParaRPr lang="en-US"/>
        </a:p>
      </dgm:t>
    </dgm:pt>
    <dgm:pt modelId="{844ACB98-BCF0-F74C-91E6-AC8A986DEAAD}" type="pres">
      <dgm:prSet presAssocID="{73BA97D5-3A20-A747-A082-623CBCB900B4}" presName="compositeShape" presStyleCnt="0">
        <dgm:presLayoutVars>
          <dgm:chMax val="7"/>
          <dgm:dir/>
          <dgm:resizeHandles val="exact"/>
        </dgm:presLayoutVars>
      </dgm:prSet>
      <dgm:spPr/>
    </dgm:pt>
    <dgm:pt modelId="{21EF13C7-1FD8-4647-955D-BF6A93E0500B}" type="pres">
      <dgm:prSet presAssocID="{B136AFA3-6901-A347-9C36-7EDA84FAA9FF}" presName="circ1" presStyleLbl="vennNode1" presStyleIdx="0" presStyleCnt="2"/>
      <dgm:spPr/>
    </dgm:pt>
    <dgm:pt modelId="{54D38FD5-20EE-5B40-B480-873244BFC003}" type="pres">
      <dgm:prSet presAssocID="{B136AFA3-6901-A347-9C36-7EDA84FAA9F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A638B0AE-3EA2-7149-AD41-D21709E9C8CB}" type="pres">
      <dgm:prSet presAssocID="{2DE873F9-26ED-FB49-A68A-8FA66251EF80}" presName="circ2" presStyleLbl="vennNode1" presStyleIdx="1" presStyleCnt="2" custLinFactNeighborX="-24324" custLinFactNeighborY="-1802"/>
      <dgm:spPr/>
    </dgm:pt>
    <dgm:pt modelId="{DC2E11A1-8E3F-524C-A31E-D1FAC6F074E6}" type="pres">
      <dgm:prSet presAssocID="{2DE873F9-26ED-FB49-A68A-8FA66251EF8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59FB017-3238-D449-A7A3-93129B99DB0A}" type="presOf" srcId="{B136AFA3-6901-A347-9C36-7EDA84FAA9FF}" destId="{21EF13C7-1FD8-4647-955D-BF6A93E0500B}" srcOrd="0" destOrd="0" presId="urn:microsoft.com/office/officeart/2005/8/layout/venn1"/>
    <dgm:cxn modelId="{BAA0D238-1E2C-A84B-84C3-BEAB77933A76}" type="presOf" srcId="{2DE873F9-26ED-FB49-A68A-8FA66251EF80}" destId="{A638B0AE-3EA2-7149-AD41-D21709E9C8CB}" srcOrd="0" destOrd="0" presId="urn:microsoft.com/office/officeart/2005/8/layout/venn1"/>
    <dgm:cxn modelId="{2A171B3A-A63C-1743-BBB0-11C325F2AFAF}" srcId="{73BA97D5-3A20-A747-A082-623CBCB900B4}" destId="{2DE873F9-26ED-FB49-A68A-8FA66251EF80}" srcOrd="1" destOrd="0" parTransId="{9F1DA2F6-12C8-4C46-BA14-7DEC5AC68FA3}" sibTransId="{D0840C78-6652-5F46-8756-6E923A85BFD0}"/>
    <dgm:cxn modelId="{0501CB86-A9C3-1044-948C-F9534E22F9CB}" type="presOf" srcId="{73BA97D5-3A20-A747-A082-623CBCB900B4}" destId="{844ACB98-BCF0-F74C-91E6-AC8A986DEAAD}" srcOrd="0" destOrd="0" presId="urn:microsoft.com/office/officeart/2005/8/layout/venn1"/>
    <dgm:cxn modelId="{0946349D-F797-364A-A585-91539B4F1611}" type="presOf" srcId="{2DE873F9-26ED-FB49-A68A-8FA66251EF80}" destId="{DC2E11A1-8E3F-524C-A31E-D1FAC6F074E6}" srcOrd="1" destOrd="0" presId="urn:microsoft.com/office/officeart/2005/8/layout/venn1"/>
    <dgm:cxn modelId="{294869E1-B90A-0749-8737-920B130D271D}" type="presOf" srcId="{B136AFA3-6901-A347-9C36-7EDA84FAA9FF}" destId="{54D38FD5-20EE-5B40-B480-873244BFC003}" srcOrd="1" destOrd="0" presId="urn:microsoft.com/office/officeart/2005/8/layout/venn1"/>
    <dgm:cxn modelId="{87F5F9E8-A58F-4D44-BAC2-49F073539ACB}" srcId="{73BA97D5-3A20-A747-A082-623CBCB900B4}" destId="{B136AFA3-6901-A347-9C36-7EDA84FAA9FF}" srcOrd="0" destOrd="0" parTransId="{936C8ABD-7315-4E45-AEC7-A9FBA09F6542}" sibTransId="{5F82C357-F610-F74F-88B8-357F1F0F4D6A}"/>
    <dgm:cxn modelId="{0D32C00E-DAD3-F44A-BC22-83C5C2AB897B}" type="presParOf" srcId="{844ACB98-BCF0-F74C-91E6-AC8A986DEAAD}" destId="{21EF13C7-1FD8-4647-955D-BF6A93E0500B}" srcOrd="0" destOrd="0" presId="urn:microsoft.com/office/officeart/2005/8/layout/venn1"/>
    <dgm:cxn modelId="{B789C9D0-F049-1D4A-AC48-2B82ADFCB09A}" type="presParOf" srcId="{844ACB98-BCF0-F74C-91E6-AC8A986DEAAD}" destId="{54D38FD5-20EE-5B40-B480-873244BFC003}" srcOrd="1" destOrd="0" presId="urn:microsoft.com/office/officeart/2005/8/layout/venn1"/>
    <dgm:cxn modelId="{9CDF0BAD-44CE-7A4F-B74B-CB7FB074A929}" type="presParOf" srcId="{844ACB98-BCF0-F74C-91E6-AC8A986DEAAD}" destId="{A638B0AE-3EA2-7149-AD41-D21709E9C8CB}" srcOrd="2" destOrd="0" presId="urn:microsoft.com/office/officeart/2005/8/layout/venn1"/>
    <dgm:cxn modelId="{F9F3E484-FF14-B94C-A1D2-C1F066BD3C9A}" type="presParOf" srcId="{844ACB98-BCF0-F74C-91E6-AC8A986DEAAD}" destId="{DC2E11A1-8E3F-524C-A31E-D1FAC6F074E6}" srcOrd="3" destOrd="0" presId="urn:microsoft.com/office/officeart/2005/8/layout/ven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3BA97D5-3A20-A747-A082-623CBCB900B4}" type="doc">
      <dgm:prSet loTypeId="urn:microsoft.com/office/officeart/2005/8/layout/venn1" loCatId="" qsTypeId="urn:microsoft.com/office/officeart/2005/8/quickstyle/simple4" qsCatId="simple" csTypeId="urn:microsoft.com/office/officeart/2005/8/colors/colorful4" csCatId="colorful" phldr="1"/>
      <dgm:spPr/>
    </dgm:pt>
    <dgm:pt modelId="{B136AFA3-6901-A347-9C36-7EDA84FAA9FF}">
      <dgm:prSet phldrT="[Text]"/>
      <dgm:spPr/>
      <dgm:t>
        <a:bodyPr/>
        <a:lstStyle/>
        <a:p>
          <a:endParaRPr lang="en-US" dirty="0"/>
        </a:p>
      </dgm:t>
    </dgm:pt>
    <dgm:pt modelId="{936C8ABD-7315-4E45-AEC7-A9FBA09F6542}" type="parTrans" cxnId="{87F5F9E8-A58F-4D44-BAC2-49F073539ACB}">
      <dgm:prSet/>
      <dgm:spPr/>
      <dgm:t>
        <a:bodyPr/>
        <a:lstStyle/>
        <a:p>
          <a:endParaRPr lang="en-US"/>
        </a:p>
      </dgm:t>
    </dgm:pt>
    <dgm:pt modelId="{5F82C357-F610-F74F-88B8-357F1F0F4D6A}" type="sibTrans" cxnId="{87F5F9E8-A58F-4D44-BAC2-49F073539ACB}">
      <dgm:prSet/>
      <dgm:spPr/>
      <dgm:t>
        <a:bodyPr/>
        <a:lstStyle/>
        <a:p>
          <a:endParaRPr lang="en-US"/>
        </a:p>
      </dgm:t>
    </dgm:pt>
    <dgm:pt modelId="{2DE873F9-26ED-FB49-A68A-8FA66251EF80}">
      <dgm:prSet phldrT="[Text]"/>
      <dgm:spPr/>
      <dgm:t>
        <a:bodyPr/>
        <a:lstStyle/>
        <a:p>
          <a:r>
            <a:rPr lang="en-US" dirty="0"/>
            <a:t> </a:t>
          </a:r>
        </a:p>
      </dgm:t>
    </dgm:pt>
    <dgm:pt modelId="{D0840C78-6652-5F46-8756-6E923A85BFD0}" type="sibTrans" cxnId="{2A171B3A-A63C-1743-BBB0-11C325F2AFAF}">
      <dgm:prSet/>
      <dgm:spPr/>
      <dgm:t>
        <a:bodyPr/>
        <a:lstStyle/>
        <a:p>
          <a:endParaRPr lang="en-US"/>
        </a:p>
      </dgm:t>
    </dgm:pt>
    <dgm:pt modelId="{9F1DA2F6-12C8-4C46-BA14-7DEC5AC68FA3}" type="parTrans" cxnId="{2A171B3A-A63C-1743-BBB0-11C325F2AFAF}">
      <dgm:prSet/>
      <dgm:spPr/>
      <dgm:t>
        <a:bodyPr/>
        <a:lstStyle/>
        <a:p>
          <a:endParaRPr lang="en-US"/>
        </a:p>
      </dgm:t>
    </dgm:pt>
    <dgm:pt modelId="{844ACB98-BCF0-F74C-91E6-AC8A986DEAAD}" type="pres">
      <dgm:prSet presAssocID="{73BA97D5-3A20-A747-A082-623CBCB900B4}" presName="compositeShape" presStyleCnt="0">
        <dgm:presLayoutVars>
          <dgm:chMax val="7"/>
          <dgm:dir/>
          <dgm:resizeHandles val="exact"/>
        </dgm:presLayoutVars>
      </dgm:prSet>
      <dgm:spPr/>
    </dgm:pt>
    <dgm:pt modelId="{21EF13C7-1FD8-4647-955D-BF6A93E0500B}" type="pres">
      <dgm:prSet presAssocID="{B136AFA3-6901-A347-9C36-7EDA84FAA9FF}" presName="circ1" presStyleLbl="vennNode1" presStyleIdx="0" presStyleCnt="2"/>
      <dgm:spPr/>
    </dgm:pt>
    <dgm:pt modelId="{54D38FD5-20EE-5B40-B480-873244BFC003}" type="pres">
      <dgm:prSet presAssocID="{B136AFA3-6901-A347-9C36-7EDA84FAA9FF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A638B0AE-3EA2-7149-AD41-D21709E9C8CB}" type="pres">
      <dgm:prSet presAssocID="{2DE873F9-26ED-FB49-A68A-8FA66251EF80}" presName="circ2" presStyleLbl="vennNode1" presStyleIdx="1" presStyleCnt="2" custLinFactNeighborX="-15315" custLinFactNeighborY="2939"/>
      <dgm:spPr/>
    </dgm:pt>
    <dgm:pt modelId="{DC2E11A1-8E3F-524C-A31E-D1FAC6F074E6}" type="pres">
      <dgm:prSet presAssocID="{2DE873F9-26ED-FB49-A68A-8FA66251EF8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259FB017-3238-D449-A7A3-93129B99DB0A}" type="presOf" srcId="{B136AFA3-6901-A347-9C36-7EDA84FAA9FF}" destId="{21EF13C7-1FD8-4647-955D-BF6A93E0500B}" srcOrd="0" destOrd="0" presId="urn:microsoft.com/office/officeart/2005/8/layout/venn1"/>
    <dgm:cxn modelId="{BAA0D238-1E2C-A84B-84C3-BEAB77933A76}" type="presOf" srcId="{2DE873F9-26ED-FB49-A68A-8FA66251EF80}" destId="{A638B0AE-3EA2-7149-AD41-D21709E9C8CB}" srcOrd="0" destOrd="0" presId="urn:microsoft.com/office/officeart/2005/8/layout/venn1"/>
    <dgm:cxn modelId="{2A171B3A-A63C-1743-BBB0-11C325F2AFAF}" srcId="{73BA97D5-3A20-A747-A082-623CBCB900B4}" destId="{2DE873F9-26ED-FB49-A68A-8FA66251EF80}" srcOrd="1" destOrd="0" parTransId="{9F1DA2F6-12C8-4C46-BA14-7DEC5AC68FA3}" sibTransId="{D0840C78-6652-5F46-8756-6E923A85BFD0}"/>
    <dgm:cxn modelId="{0501CB86-A9C3-1044-948C-F9534E22F9CB}" type="presOf" srcId="{73BA97D5-3A20-A747-A082-623CBCB900B4}" destId="{844ACB98-BCF0-F74C-91E6-AC8A986DEAAD}" srcOrd="0" destOrd="0" presId="urn:microsoft.com/office/officeart/2005/8/layout/venn1"/>
    <dgm:cxn modelId="{0946349D-F797-364A-A585-91539B4F1611}" type="presOf" srcId="{2DE873F9-26ED-FB49-A68A-8FA66251EF80}" destId="{DC2E11A1-8E3F-524C-A31E-D1FAC6F074E6}" srcOrd="1" destOrd="0" presId="urn:microsoft.com/office/officeart/2005/8/layout/venn1"/>
    <dgm:cxn modelId="{294869E1-B90A-0749-8737-920B130D271D}" type="presOf" srcId="{B136AFA3-6901-A347-9C36-7EDA84FAA9FF}" destId="{54D38FD5-20EE-5B40-B480-873244BFC003}" srcOrd="1" destOrd="0" presId="urn:microsoft.com/office/officeart/2005/8/layout/venn1"/>
    <dgm:cxn modelId="{87F5F9E8-A58F-4D44-BAC2-49F073539ACB}" srcId="{73BA97D5-3A20-A747-A082-623CBCB900B4}" destId="{B136AFA3-6901-A347-9C36-7EDA84FAA9FF}" srcOrd="0" destOrd="0" parTransId="{936C8ABD-7315-4E45-AEC7-A9FBA09F6542}" sibTransId="{5F82C357-F610-F74F-88B8-357F1F0F4D6A}"/>
    <dgm:cxn modelId="{0D32C00E-DAD3-F44A-BC22-83C5C2AB897B}" type="presParOf" srcId="{844ACB98-BCF0-F74C-91E6-AC8A986DEAAD}" destId="{21EF13C7-1FD8-4647-955D-BF6A93E0500B}" srcOrd="0" destOrd="0" presId="urn:microsoft.com/office/officeart/2005/8/layout/venn1"/>
    <dgm:cxn modelId="{B789C9D0-F049-1D4A-AC48-2B82ADFCB09A}" type="presParOf" srcId="{844ACB98-BCF0-F74C-91E6-AC8A986DEAAD}" destId="{54D38FD5-20EE-5B40-B480-873244BFC003}" srcOrd="1" destOrd="0" presId="urn:microsoft.com/office/officeart/2005/8/layout/venn1"/>
    <dgm:cxn modelId="{9CDF0BAD-44CE-7A4F-B74B-CB7FB074A929}" type="presParOf" srcId="{844ACB98-BCF0-F74C-91E6-AC8A986DEAAD}" destId="{A638B0AE-3EA2-7149-AD41-D21709E9C8CB}" srcOrd="2" destOrd="0" presId="urn:microsoft.com/office/officeart/2005/8/layout/venn1"/>
    <dgm:cxn modelId="{F9F3E484-FF14-B94C-A1D2-C1F066BD3C9A}" type="presParOf" srcId="{844ACB98-BCF0-F74C-91E6-AC8A986DEAAD}" destId="{DC2E11A1-8E3F-524C-A31E-D1FAC6F074E6}" srcOrd="3" destOrd="0" presId="urn:microsoft.com/office/officeart/2005/8/layout/ven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F13C7-1FD8-4647-955D-BF6A93E0500B}">
      <dsp:nvSpPr>
        <dsp:cNvPr id="0" name=""/>
        <dsp:cNvSpPr/>
      </dsp:nvSpPr>
      <dsp:spPr>
        <a:xfrm>
          <a:off x="1371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609599" y="739321"/>
        <a:ext cx="1950720" cy="2585357"/>
      </dsp:txXfrm>
    </dsp:sp>
    <dsp:sp modelId="{A638B0AE-3EA2-7149-AD41-D21709E9C8CB}">
      <dsp:nvSpPr>
        <dsp:cNvPr id="0" name=""/>
        <dsp:cNvSpPr/>
      </dsp:nvSpPr>
      <dsp:spPr>
        <a:xfrm>
          <a:off x="1752610" y="279393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10395692"/>
                <a:satOff val="-47968"/>
                <a:lumOff val="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2712730" y="678354"/>
        <a:ext cx="1950720" cy="25853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5D7C05-8C00-0F4D-8CF5-C038BF234AC0}">
      <dsp:nvSpPr>
        <dsp:cNvPr id="0" name=""/>
        <dsp:cNvSpPr/>
      </dsp:nvSpPr>
      <dsp:spPr>
        <a:xfrm>
          <a:off x="1016000" y="0"/>
          <a:ext cx="4064000" cy="4064000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1611159" y="595159"/>
        <a:ext cx="2873682" cy="28736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0370CB-244C-1A48-B21A-1632CDDF122F}">
      <dsp:nvSpPr>
        <dsp:cNvPr id="0" name=""/>
        <dsp:cNvSpPr/>
      </dsp:nvSpPr>
      <dsp:spPr>
        <a:xfrm>
          <a:off x="1016000" y="0"/>
          <a:ext cx="4064000" cy="4064000"/>
        </a:xfrm>
        <a:prstGeom prst="ellipse">
          <a:avLst/>
        </a:prstGeom>
        <a:gradFill rotWithShape="0">
          <a:gsLst>
            <a:gs pos="0">
              <a:schemeClr val="accent1">
                <a:lumMod val="60000"/>
                <a:lumOff val="4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100000">
              <a:schemeClr val="accent5">
                <a:lumMod val="60000"/>
                <a:lumOff val="4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1611159" y="595159"/>
        <a:ext cx="2873682" cy="287368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F13C7-1FD8-4647-955D-BF6A93E0500B}">
      <dsp:nvSpPr>
        <dsp:cNvPr id="0" name=""/>
        <dsp:cNvSpPr/>
      </dsp:nvSpPr>
      <dsp:spPr>
        <a:xfrm>
          <a:off x="1371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609599" y="739321"/>
        <a:ext cx="1950720" cy="2585357"/>
      </dsp:txXfrm>
    </dsp:sp>
    <dsp:sp modelId="{A638B0AE-3EA2-7149-AD41-D21709E9C8CB}">
      <dsp:nvSpPr>
        <dsp:cNvPr id="0" name=""/>
        <dsp:cNvSpPr/>
      </dsp:nvSpPr>
      <dsp:spPr>
        <a:xfrm>
          <a:off x="1752610" y="279393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10395692"/>
                <a:satOff val="-47968"/>
                <a:lumOff val="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2712730" y="678354"/>
        <a:ext cx="1950720" cy="258535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F13C7-1FD8-4647-955D-BF6A93E0500B}">
      <dsp:nvSpPr>
        <dsp:cNvPr id="0" name=""/>
        <dsp:cNvSpPr/>
      </dsp:nvSpPr>
      <dsp:spPr>
        <a:xfrm>
          <a:off x="1371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609599" y="739321"/>
        <a:ext cx="1950720" cy="2585357"/>
      </dsp:txXfrm>
    </dsp:sp>
    <dsp:sp modelId="{A638B0AE-3EA2-7149-AD41-D21709E9C8CB}">
      <dsp:nvSpPr>
        <dsp:cNvPr id="0" name=""/>
        <dsp:cNvSpPr/>
      </dsp:nvSpPr>
      <dsp:spPr>
        <a:xfrm>
          <a:off x="1752610" y="279393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10395692"/>
                <a:satOff val="-47968"/>
                <a:lumOff val="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2712730" y="678354"/>
        <a:ext cx="1950720" cy="258535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F13C7-1FD8-4647-955D-BF6A93E0500B}">
      <dsp:nvSpPr>
        <dsp:cNvPr id="0" name=""/>
        <dsp:cNvSpPr/>
      </dsp:nvSpPr>
      <dsp:spPr>
        <a:xfrm>
          <a:off x="1371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609599" y="739321"/>
        <a:ext cx="1950720" cy="2585357"/>
      </dsp:txXfrm>
    </dsp:sp>
    <dsp:sp modelId="{A638B0AE-3EA2-7149-AD41-D21709E9C8CB}">
      <dsp:nvSpPr>
        <dsp:cNvPr id="0" name=""/>
        <dsp:cNvSpPr/>
      </dsp:nvSpPr>
      <dsp:spPr>
        <a:xfrm>
          <a:off x="1752610" y="279393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10395692"/>
                <a:satOff val="-47968"/>
                <a:lumOff val="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2712730" y="678354"/>
        <a:ext cx="1950720" cy="2585357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F13C7-1FD8-4647-955D-BF6A93E0500B}">
      <dsp:nvSpPr>
        <dsp:cNvPr id="0" name=""/>
        <dsp:cNvSpPr/>
      </dsp:nvSpPr>
      <dsp:spPr>
        <a:xfrm>
          <a:off x="1371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609599" y="739321"/>
        <a:ext cx="1950720" cy="2585357"/>
      </dsp:txXfrm>
    </dsp:sp>
    <dsp:sp modelId="{A638B0AE-3EA2-7149-AD41-D21709E9C8CB}">
      <dsp:nvSpPr>
        <dsp:cNvPr id="0" name=""/>
        <dsp:cNvSpPr/>
      </dsp:nvSpPr>
      <dsp:spPr>
        <a:xfrm>
          <a:off x="1752610" y="279393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10395692"/>
                <a:satOff val="-47968"/>
                <a:lumOff val="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2712730" y="678354"/>
        <a:ext cx="1950720" cy="258535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EF13C7-1FD8-4647-955D-BF6A93E0500B}">
      <dsp:nvSpPr>
        <dsp:cNvPr id="0" name=""/>
        <dsp:cNvSpPr/>
      </dsp:nvSpPr>
      <dsp:spPr>
        <a:xfrm>
          <a:off x="1371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609599" y="739321"/>
        <a:ext cx="1950720" cy="2585357"/>
      </dsp:txXfrm>
    </dsp:sp>
    <dsp:sp modelId="{A638B0AE-3EA2-7149-AD41-D21709E9C8CB}">
      <dsp:nvSpPr>
        <dsp:cNvPr id="0" name=""/>
        <dsp:cNvSpPr/>
      </dsp:nvSpPr>
      <dsp:spPr>
        <a:xfrm>
          <a:off x="2057410" y="439794"/>
          <a:ext cx="3383280" cy="3383279"/>
        </a:xfrm>
        <a:prstGeom prst="ellipse">
          <a:avLst/>
        </a:prstGeom>
        <a:gradFill rotWithShape="0">
          <a:gsLst>
            <a:gs pos="0">
              <a:schemeClr val="accent4">
                <a:alpha val="50000"/>
                <a:hueOff val="10395692"/>
                <a:satOff val="-47968"/>
                <a:lumOff val="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alpha val="50000"/>
                <a:hueOff val="10395692"/>
                <a:satOff val="-47968"/>
                <a:lumOff val="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alpha val="50000"/>
                <a:hueOff val="10395692"/>
                <a:satOff val="-47968"/>
                <a:lumOff val="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 </a:t>
          </a:r>
        </a:p>
      </dsp:txBody>
      <dsp:txXfrm>
        <a:off x="3017530" y="838756"/>
        <a:ext cx="1950720" cy="25853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tiff>
</file>

<file path=ppt/media/image13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numCol="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numCol="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numCol="1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23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6665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082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5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5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091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9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35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244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0674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9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88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6294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110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452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68490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9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104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8744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7695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400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88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664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610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20616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7842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71925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41166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148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846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11978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16215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1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4377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88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77652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6553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important to keep in mind why you joined this class. Let’s talk about your goals.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818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2721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57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710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92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55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64595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23863" y="3962400"/>
            <a:ext cx="22431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Data Bootcamp | </a:t>
            </a:r>
          </a:p>
        </p:txBody>
      </p:sp>
      <p:sp>
        <p:nvSpPr>
          <p:cNvPr id="11" name="Text Placeholder 19"/>
          <p:cNvSpPr>
            <a:spLocks noGrp="1"/>
          </p:cNvSpPr>
          <p:nvPr>
            <p:ph type="body" sz="quarter" idx="12" hasCustomPrompt="1"/>
          </p:nvPr>
        </p:nvSpPr>
        <p:spPr>
          <a:xfrm>
            <a:off x="2667000" y="3962400"/>
            <a:ext cx="2700337" cy="381000"/>
          </a:xfrm>
        </p:spPr>
        <p:txBody>
          <a:bodyPr numCol="1"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 Day, Year</a:t>
            </a:r>
          </a:p>
        </p:txBody>
      </p:sp>
    </p:spTree>
    <p:extLst>
      <p:ext uri="{BB962C8B-B14F-4D97-AF65-F5344CB8AC3E}">
        <p14:creationId xmlns:p14="http://schemas.microsoft.com/office/powerpoint/2010/main" val="122498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44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0939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2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4800" y="688975"/>
            <a:ext cx="8610600" cy="5483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01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itle 13"/>
          <p:cNvSpPr>
            <a:spLocks noGrp="1"/>
          </p:cNvSpPr>
          <p:nvPr>
            <p:ph type="title" hasCustomPrompt="1"/>
          </p:nvPr>
        </p:nvSpPr>
        <p:spPr>
          <a:xfrm>
            <a:off x="158270" y="2819400"/>
            <a:ext cx="8839200" cy="653854"/>
          </a:xfrm>
        </p:spPr>
        <p:txBody>
          <a:bodyPr numCol="1">
            <a:noAutofit/>
          </a:bodyPr>
          <a:lstStyle>
            <a:lvl1pPr algn="ctr">
              <a:defRPr sz="3600" b="1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Central Question / Comment</a:t>
            </a:r>
          </a:p>
        </p:txBody>
      </p:sp>
    </p:spTree>
    <p:extLst>
      <p:ext uri="{BB962C8B-B14F-4D97-AF65-F5344CB8AC3E}">
        <p14:creationId xmlns:p14="http://schemas.microsoft.com/office/powerpoint/2010/main" val="8925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/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2017 The</a:t>
            </a:r>
            <a:r>
              <a:rPr lang="en-US" sz="800" baseline="0" dirty="0">
                <a:solidFill>
                  <a:schemeClr val="tx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Coding Boot Camp</a:t>
            </a:r>
            <a:endParaRPr lang="en-US" sz="800" dirty="0">
              <a:solidFill>
                <a:schemeClr val="tx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000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57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numCol="1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81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70" r:id="rId4"/>
    <p:sldLayoutId id="2147483654" r:id="rId5"/>
    <p:sldLayoutId id="2147483669" r:id="rId6"/>
    <p:sldLayoutId id="2147483671" r:id="rId7"/>
    <p:sldLayoutId id="2147483672" r:id="rId8"/>
  </p:sldLayoutIdLst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3.xml"/><Relationship Id="rId7" Type="http://schemas.openxmlformats.org/officeDocument/2006/relationships/image" Target="../media/image8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4.xml"/><Relationship Id="rId7" Type="http://schemas.openxmlformats.org/officeDocument/2006/relationships/image" Target="../media/image10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5.xml"/><Relationship Id="rId7" Type="http://schemas.openxmlformats.org/officeDocument/2006/relationships/image" Target="../media/image10.png"/><Relationship Id="rId12" Type="http://schemas.openxmlformats.org/officeDocument/2006/relationships/image" Target="../media/image9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5.xml"/><Relationship Id="rId11" Type="http://schemas.openxmlformats.org/officeDocument/2006/relationships/image" Target="../media/image8.png"/><Relationship Id="rId5" Type="http://schemas.openxmlformats.org/officeDocument/2006/relationships/diagramColors" Target="../diagrams/colors5.xml"/><Relationship Id="rId10" Type="http://schemas.openxmlformats.org/officeDocument/2006/relationships/image" Target="../media/image6.png"/><Relationship Id="rId4" Type="http://schemas.openxmlformats.org/officeDocument/2006/relationships/diagramQuickStyle" Target="../diagrams/quickStyle5.xml"/><Relationship Id="rId9" Type="http://schemas.openxmlformats.org/officeDocument/2006/relationships/image" Target="../media/image5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6.xml"/><Relationship Id="rId7" Type="http://schemas.openxmlformats.org/officeDocument/2006/relationships/image" Target="../media/image10.png"/><Relationship Id="rId12" Type="http://schemas.openxmlformats.org/officeDocument/2006/relationships/image" Target="../media/image9.png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6.xml"/><Relationship Id="rId11" Type="http://schemas.openxmlformats.org/officeDocument/2006/relationships/image" Target="../media/image8.png"/><Relationship Id="rId5" Type="http://schemas.openxmlformats.org/officeDocument/2006/relationships/diagramColors" Target="../diagrams/colors6.xml"/><Relationship Id="rId10" Type="http://schemas.openxmlformats.org/officeDocument/2006/relationships/image" Target="../media/image6.png"/><Relationship Id="rId4" Type="http://schemas.openxmlformats.org/officeDocument/2006/relationships/diagramQuickStyle" Target="../diagrams/quickStyle6.xml"/><Relationship Id="rId9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1.png"/><Relationship Id="rId3" Type="http://schemas.openxmlformats.org/officeDocument/2006/relationships/diagramLayout" Target="../diagrams/layout7.xml"/><Relationship Id="rId7" Type="http://schemas.openxmlformats.org/officeDocument/2006/relationships/image" Target="../media/image10.png"/><Relationship Id="rId12" Type="http://schemas.openxmlformats.org/officeDocument/2006/relationships/image" Target="../media/image9.png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7.xml"/><Relationship Id="rId11" Type="http://schemas.openxmlformats.org/officeDocument/2006/relationships/image" Target="../media/image8.png"/><Relationship Id="rId5" Type="http://schemas.openxmlformats.org/officeDocument/2006/relationships/diagramColors" Target="../diagrams/colors7.xml"/><Relationship Id="rId10" Type="http://schemas.openxmlformats.org/officeDocument/2006/relationships/image" Target="../media/image6.png"/><Relationship Id="rId4" Type="http://schemas.openxmlformats.org/officeDocument/2006/relationships/diagramQuickStyle" Target="../diagrams/quickStyle7.xml"/><Relationship Id="rId9" Type="http://schemas.openxmlformats.org/officeDocument/2006/relationships/image" Target="../media/image5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ingbootcamp.hosted.panopto.com/Panopto/Pages/Sessions/List.aspx#folderID=%227d6736d7-f9b2-48e1-bb31-a9a7011011c1%2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991" y="2885043"/>
            <a:ext cx="8229600" cy="871860"/>
          </a:xfrm>
        </p:spPr>
        <p:txBody>
          <a:bodyPr/>
          <a:lstStyle/>
          <a:p>
            <a:r>
              <a:rPr lang="en-US" dirty="0"/>
              <a:t>Egad! It’s Excel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96991" y="2589438"/>
            <a:ext cx="2700337" cy="381000"/>
          </a:xfrm>
        </p:spPr>
        <p:txBody>
          <a:bodyPr/>
          <a:lstStyle/>
          <a:p>
            <a:r>
              <a:rPr lang="en-US" dirty="0"/>
              <a:t>Day 2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26892" y="3962400"/>
            <a:ext cx="2670436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Data Bootcamp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6" name="Text Placeholder 19"/>
          <p:cNvSpPr txBox="1">
            <a:spLocks/>
          </p:cNvSpPr>
          <p:nvPr/>
        </p:nvSpPr>
        <p:spPr>
          <a:xfrm>
            <a:off x="3068753" y="4034789"/>
            <a:ext cx="2270008" cy="381000"/>
          </a:xfrm>
          <a:prstGeom prst="rect">
            <a:avLst/>
          </a:prstGeom>
        </p:spPr>
        <p:txBody>
          <a:bodyPr numCol="1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1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48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362200"/>
            <a:ext cx="8839200" cy="1644454"/>
          </a:xfrm>
        </p:spPr>
        <p:txBody>
          <a:bodyPr/>
          <a:lstStyle/>
          <a:p>
            <a:r>
              <a:rPr lang="en-US" b="0" dirty="0"/>
              <a:t>What are the steps in the </a:t>
            </a:r>
            <a:br>
              <a:rPr lang="en-US" b="0" dirty="0"/>
            </a:br>
            <a:r>
              <a:rPr lang="en-US" dirty="0"/>
              <a:t>Analytics Paradigm?</a:t>
            </a:r>
          </a:p>
        </p:txBody>
      </p:sp>
    </p:spTree>
    <p:extLst>
      <p:ext uri="{BB962C8B-B14F-4D97-AF65-F5344CB8AC3E}">
        <p14:creationId xmlns:p14="http://schemas.microsoft.com/office/powerpoint/2010/main" val="80584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6324600" cy="653854"/>
          </a:xfrm>
        </p:spPr>
        <p:txBody>
          <a:bodyPr>
            <a:normAutofit/>
          </a:bodyPr>
          <a:lstStyle/>
          <a:p>
            <a:r>
              <a:rPr lang="en-US" dirty="0"/>
              <a:t>Analytics Paradigm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159865" y="990600"/>
            <a:ext cx="8907935" cy="4153640"/>
            <a:chOff x="-144935" y="1209675"/>
            <a:chExt cx="9498743" cy="4429125"/>
          </a:xfrm>
        </p:grpSpPr>
        <p:sp>
          <p:nvSpPr>
            <p:cNvPr id="3" name="Rectangle: Rounded Corners 2"/>
            <p:cNvSpPr/>
            <p:nvPr/>
          </p:nvSpPr>
          <p:spPr>
            <a:xfrm>
              <a:off x="304800" y="12096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Decompose the Ask</a:t>
              </a:r>
            </a:p>
          </p:txBody>
        </p:sp>
        <p:sp>
          <p:nvSpPr>
            <p:cNvPr id="4" name="Rectangle: Rounded Corners 3"/>
            <p:cNvSpPr/>
            <p:nvPr/>
          </p:nvSpPr>
          <p:spPr>
            <a:xfrm>
              <a:off x="3352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Identify Data Sources</a:t>
              </a:r>
            </a:p>
          </p:txBody>
        </p:sp>
        <p:sp>
          <p:nvSpPr>
            <p:cNvPr id="5" name="Rectangle: Rounded Corners 4"/>
            <p:cNvSpPr/>
            <p:nvPr/>
          </p:nvSpPr>
          <p:spPr>
            <a:xfrm>
              <a:off x="6400800" y="12192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Define Strategy and Metrics</a:t>
              </a:r>
            </a:p>
          </p:txBody>
        </p:sp>
        <p:sp>
          <p:nvSpPr>
            <p:cNvPr id="6" name="Rectangle: Rounded Corners 5"/>
            <p:cNvSpPr/>
            <p:nvPr/>
          </p:nvSpPr>
          <p:spPr>
            <a:xfrm>
              <a:off x="304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Build Data Retrieval Plan</a:t>
              </a:r>
            </a:p>
          </p:txBody>
        </p:sp>
        <p:sp>
          <p:nvSpPr>
            <p:cNvPr id="7" name="Rectangle: Rounded Corners 6"/>
            <p:cNvSpPr/>
            <p:nvPr/>
          </p:nvSpPr>
          <p:spPr>
            <a:xfrm>
              <a:off x="3352800" y="2886075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Retrieve the Data</a:t>
              </a:r>
            </a:p>
          </p:txBody>
        </p:sp>
        <p:sp>
          <p:nvSpPr>
            <p:cNvPr id="8" name="Rectangle: Rounded Corners 7"/>
            <p:cNvSpPr/>
            <p:nvPr/>
          </p:nvSpPr>
          <p:spPr>
            <a:xfrm>
              <a:off x="6409811" y="2879897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Assemble and Clean</a:t>
              </a:r>
            </a:p>
          </p:txBody>
        </p:sp>
        <p:sp>
          <p:nvSpPr>
            <p:cNvPr id="9" name="Rectangle: Rounded Corners 8"/>
            <p:cNvSpPr/>
            <p:nvPr/>
          </p:nvSpPr>
          <p:spPr>
            <a:xfrm>
              <a:off x="28575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Analyze for Trends</a:t>
              </a:r>
            </a:p>
          </p:txBody>
        </p:sp>
        <p:sp>
          <p:nvSpPr>
            <p:cNvPr id="10" name="Rectangle: Rounded Corners 9"/>
            <p:cNvSpPr/>
            <p:nvPr/>
          </p:nvSpPr>
          <p:spPr>
            <a:xfrm>
              <a:off x="3315730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Acknowledge Limitations</a:t>
              </a:r>
            </a:p>
          </p:txBody>
        </p:sp>
        <p:sp>
          <p:nvSpPr>
            <p:cNvPr id="11" name="Rectangle: Rounded Corners 10"/>
            <p:cNvSpPr/>
            <p:nvPr/>
          </p:nvSpPr>
          <p:spPr>
            <a:xfrm>
              <a:off x="6409811" y="4572000"/>
              <a:ext cx="2514600" cy="1066800"/>
            </a:xfrm>
            <a:prstGeom prst="roundRect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Make the Call or </a:t>
              </a:r>
            </a:p>
            <a:p>
              <a:pPr algn="ctr"/>
              <a:r>
                <a:rPr lang="en-US" dirty="0"/>
                <a:t>Tell the Story</a:t>
              </a:r>
            </a:p>
          </p:txBody>
        </p:sp>
        <p:sp>
          <p:nvSpPr>
            <p:cNvPr id="12" name="Arrow: Right 11"/>
            <p:cNvSpPr/>
            <p:nvPr/>
          </p:nvSpPr>
          <p:spPr>
            <a:xfrm>
              <a:off x="2914778" y="167863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Arrow: Right 14"/>
            <p:cNvSpPr/>
            <p:nvPr/>
          </p:nvSpPr>
          <p:spPr>
            <a:xfrm>
              <a:off x="2914778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Arrow: Right 25"/>
            <p:cNvSpPr/>
            <p:nvPr/>
          </p:nvSpPr>
          <p:spPr>
            <a:xfrm>
              <a:off x="5948363" y="324994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Arrow: Right 26"/>
            <p:cNvSpPr/>
            <p:nvPr/>
          </p:nvSpPr>
          <p:spPr>
            <a:xfrm>
              <a:off x="5955570" y="1642219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Arrow: Right 27"/>
            <p:cNvSpPr/>
            <p:nvPr/>
          </p:nvSpPr>
          <p:spPr>
            <a:xfrm>
              <a:off x="2872303" y="497036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Arrow: Right 28"/>
            <p:cNvSpPr/>
            <p:nvPr/>
          </p:nvSpPr>
          <p:spPr>
            <a:xfrm>
              <a:off x="5941541" y="4970363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Arrow: Right 29"/>
            <p:cNvSpPr/>
            <p:nvPr/>
          </p:nvSpPr>
          <p:spPr>
            <a:xfrm>
              <a:off x="8996749" y="165803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row: Right 30"/>
            <p:cNvSpPr/>
            <p:nvPr/>
          </p:nvSpPr>
          <p:spPr>
            <a:xfrm>
              <a:off x="-144935" y="3295250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Arrow: Right 31"/>
            <p:cNvSpPr/>
            <p:nvPr/>
          </p:nvSpPr>
          <p:spPr>
            <a:xfrm>
              <a:off x="-143520" y="5042384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Arrow: Right 32"/>
            <p:cNvSpPr/>
            <p:nvPr/>
          </p:nvSpPr>
          <p:spPr>
            <a:xfrm>
              <a:off x="8981818" y="3240418"/>
              <a:ext cx="357059" cy="20171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334241" y="5346962"/>
            <a:ext cx="84899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Regardless of type or industry, this paradigm provides a repeatable pathway for effective data problem solving.</a:t>
            </a:r>
          </a:p>
        </p:txBody>
      </p:sp>
    </p:spTree>
    <p:extLst>
      <p:ext uri="{BB962C8B-B14F-4D97-AF65-F5344CB8AC3E}">
        <p14:creationId xmlns:p14="http://schemas.microsoft.com/office/powerpoint/2010/main" val="9961047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the Basics</a:t>
            </a:r>
          </a:p>
        </p:txBody>
      </p:sp>
    </p:spTree>
    <p:extLst>
      <p:ext uri="{BB962C8B-B14F-4D97-AF65-F5344CB8AC3E}">
        <p14:creationId xmlns:p14="http://schemas.microsoft.com/office/powerpoint/2010/main" val="166898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Formulas</a:t>
            </a:r>
          </a:p>
        </p:txBody>
      </p:sp>
    </p:spTree>
    <p:extLst>
      <p:ext uri="{BB962C8B-B14F-4D97-AF65-F5344CB8AC3E}">
        <p14:creationId xmlns:p14="http://schemas.microsoft.com/office/powerpoint/2010/main" val="63799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61624" y="1855859"/>
            <a:ext cx="280557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SUM(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42769" y="1219200"/>
            <a:ext cx="2024913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8182" y="3196109"/>
            <a:ext cx="2484976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7200" y="1860031"/>
            <a:ext cx="3038011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1, 2, 3</a:t>
            </a:r>
          </a:p>
        </p:txBody>
      </p:sp>
      <p:sp>
        <p:nvSpPr>
          <p:cNvPr id="7" name="Rectangle 6"/>
          <p:cNvSpPr/>
          <p:nvPr/>
        </p:nvSpPr>
        <p:spPr>
          <a:xfrm>
            <a:off x="7305211" y="1864203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8582" y="4267200"/>
            <a:ext cx="8839200" cy="1905000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a way, Excel has introduced you to a sort of proto-programming</a:t>
            </a:r>
            <a:r>
              <a:rPr lang="en-US" sz="2800" b="0"/>
              <a:t>. </a:t>
            </a:r>
            <a:r>
              <a:rPr lang="en-US" sz="2800" b="0" dirty="0"/>
              <a:t>Throughout your time writing scripts you will rely on </a:t>
            </a:r>
            <a:r>
              <a:rPr lang="en-US" sz="2800" dirty="0"/>
              <a:t>functions</a:t>
            </a:r>
            <a:r>
              <a:rPr lang="en-US" sz="2800" b="0" dirty="0"/>
              <a:t> (methods) that do </a:t>
            </a:r>
            <a:r>
              <a:rPr lang="en-US" sz="2800" b="0" i="1" dirty="0"/>
              <a:t>something </a:t>
            </a:r>
            <a:r>
              <a:rPr lang="en-US" sz="2800" b="0" dirty="0"/>
              <a:t>to or with </a:t>
            </a:r>
            <a:r>
              <a:rPr lang="en-US" sz="2800" dirty="0"/>
              <a:t>arguments</a:t>
            </a:r>
            <a:r>
              <a:rPr lang="en-US" sz="2800" b="0" dirty="0"/>
              <a:t>.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000" y="1860031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746732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3" name="Rectangle 2"/>
          <p:cNvSpPr/>
          <p:nvPr/>
        </p:nvSpPr>
        <p:spPr>
          <a:xfrm>
            <a:off x="1563122" y="2235197"/>
            <a:ext cx="2617448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AVG(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744267" y="1598538"/>
            <a:ext cx="1854995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44005" y="3575447"/>
            <a:ext cx="4086440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00" b="1" dirty="0">
                <a:solidFill>
                  <a:schemeClr val="accent1">
                    <a:lumMod val="50000"/>
                  </a:schemeClr>
                </a:solidFill>
              </a:rPr>
              <a:t>Variable </a:t>
            </a:r>
            <a:r>
              <a:rPr lang="en-US" sz="3400" dirty="0">
                <a:solidFill>
                  <a:schemeClr val="accent1">
                    <a:lumMod val="50000"/>
                  </a:schemeClr>
                </a:solidFill>
              </a:rPr>
              <a:t>Arguments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4261934" y="2239369"/>
            <a:ext cx="2864887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sz="8000" dirty="0"/>
              <a:t>F4:F6</a:t>
            </a:r>
          </a:p>
        </p:txBody>
      </p:sp>
      <p:sp>
        <p:nvSpPr>
          <p:cNvPr id="7" name="Rectangle 6"/>
          <p:cNvSpPr/>
          <p:nvPr/>
        </p:nvSpPr>
        <p:spPr>
          <a:xfrm>
            <a:off x="7208185" y="2243541"/>
            <a:ext cx="526106" cy="1323439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r>
              <a:rPr lang="en-US" sz="8000"/>
              <a:t>)</a:t>
            </a:r>
            <a:endParaRPr lang="en-US" sz="8000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4876800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When we reference a set of range, Excel is being given a set of </a:t>
            </a:r>
            <a:r>
              <a:rPr lang="en-US" sz="2800" dirty="0"/>
              <a:t>variable </a:t>
            </a:r>
            <a:r>
              <a:rPr lang="en-US" sz="2800" b="0" dirty="0"/>
              <a:t>inputs. It will determine the actual values of these inputs prior to executing the function.</a:t>
            </a:r>
            <a:endParaRPr lang="en-US" sz="2800" dirty="0"/>
          </a:p>
        </p:txBody>
      </p:sp>
      <p:sp>
        <p:nvSpPr>
          <p:cNvPr id="10" name="Rectangle 9"/>
          <p:cNvSpPr/>
          <p:nvPr/>
        </p:nvSpPr>
        <p:spPr>
          <a:xfrm>
            <a:off x="762000" y="2239369"/>
            <a:ext cx="78418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2084779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743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</a:t>
            </a:r>
            <a:r>
              <a:rPr lang="en-US" sz="4200"/>
              <a:t>AVG(G4:G6) ) </a:t>
            </a:r>
            <a:endParaRPr lang="en-US" sz="4200" dirty="0"/>
          </a:p>
        </p:txBody>
      </p:sp>
      <p:sp>
        <p:nvSpPr>
          <p:cNvPr id="11" name="Rectangle 10"/>
          <p:cNvSpPr/>
          <p:nvPr/>
        </p:nvSpPr>
        <p:spPr>
          <a:xfrm>
            <a:off x="152400" y="2743200"/>
            <a:ext cx="8839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5029200"/>
            <a:ext cx="8839200" cy="950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4000" dirty="0"/>
              <a:t>It Depends</a:t>
            </a:r>
            <a:r>
              <a:rPr lang="mr-IN" sz="4000" dirty="0"/>
              <a:t>…</a:t>
            </a:r>
            <a:endParaRPr lang="en-US" sz="4000" b="0" dirty="0"/>
          </a:p>
        </p:txBody>
      </p:sp>
    </p:spTree>
    <p:extLst>
      <p:ext uri="{BB962C8B-B14F-4D97-AF65-F5344CB8AC3E}">
        <p14:creationId xmlns:p14="http://schemas.microsoft.com/office/powerpoint/2010/main" val="115751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The </a:t>
            </a:r>
            <a:r>
              <a:rPr lang="en-US" sz="3600" dirty="0"/>
              <a:t>AVG functions </a:t>
            </a:r>
            <a:r>
              <a:rPr lang="en-US" sz="3600" b="0" dirty="0"/>
              <a:t>takes as their arguments the ranges provided.</a:t>
            </a:r>
          </a:p>
        </p:txBody>
      </p:sp>
      <p:sp>
        <p:nvSpPr>
          <p:cNvPr id="10" name="Rectangle 9"/>
          <p:cNvSpPr/>
          <p:nvPr/>
        </p:nvSpPr>
        <p:spPr>
          <a:xfrm>
            <a:off x="8195540" y="3080652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553200" y="3080652"/>
            <a:ext cx="165424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334000" y="3124200"/>
            <a:ext cx="12192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876800" y="3117965"/>
            <a:ext cx="26266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2184488" y="3124200"/>
            <a:ext cx="1278572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3463060" y="3117965"/>
            <a:ext cx="135752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4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Ooh</a:t>
            </a:r>
            <a:r>
              <a:rPr lang="mr-IN" dirty="0"/>
              <a:t>…</a:t>
            </a:r>
            <a:r>
              <a:rPr lang="en-US" dirty="0"/>
              <a:t> Coding! (Sort Of)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1176686"/>
            <a:ext cx="8839200" cy="1261714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b="0" dirty="0"/>
              <a:t>What about this example? </a:t>
            </a:r>
          </a:p>
          <a:p>
            <a:pPr algn="ctr"/>
            <a:r>
              <a:rPr lang="en-US" sz="3000" b="0" dirty="0"/>
              <a:t>Which is the function? Which are the arguments?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3124200"/>
            <a:ext cx="8793241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200" dirty="0"/>
              <a:t>= SUM( AVG(F4:F6), AVG(G4:G6) ) 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4419600"/>
            <a:ext cx="8839200" cy="171262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b="0" dirty="0"/>
              <a:t>This is a </a:t>
            </a:r>
            <a:r>
              <a:rPr lang="en-US" sz="3600" dirty="0"/>
              <a:t>nested function. </a:t>
            </a:r>
            <a:r>
              <a:rPr lang="en-US" sz="3600" b="0" dirty="0"/>
              <a:t>We’ll be doing plenty of complex nests in this class.</a:t>
            </a:r>
            <a:endParaRPr lang="en-US" sz="3600" dirty="0"/>
          </a:p>
        </p:txBody>
      </p:sp>
      <p:sp>
        <p:nvSpPr>
          <p:cNvPr id="3" name="Rectangle 2"/>
          <p:cNvSpPr/>
          <p:nvPr/>
        </p:nvSpPr>
        <p:spPr>
          <a:xfrm>
            <a:off x="685800" y="3046440"/>
            <a:ext cx="14478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420100" y="3082207"/>
            <a:ext cx="419100" cy="914400"/>
          </a:xfrm>
          <a:prstGeom prst="rect">
            <a:avLst/>
          </a:prstGeom>
          <a:solidFill>
            <a:schemeClr val="accent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09800" y="3048000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11840" y="3080652"/>
            <a:ext cx="2895600" cy="914400"/>
          </a:xfrm>
          <a:prstGeom prst="rect">
            <a:avLst/>
          </a:prstGeom>
          <a:solidFill>
            <a:srgbClr val="FFFF00">
              <a:alpha val="3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5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Stuff</a:t>
            </a:r>
          </a:p>
        </p:txBody>
      </p:sp>
    </p:spTree>
    <p:extLst>
      <p:ext uri="{BB962C8B-B14F-4D97-AF65-F5344CB8AC3E}">
        <p14:creationId xmlns:p14="http://schemas.microsoft.com/office/powerpoint/2010/main" val="79591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52400" y="2356256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3236970"/>
            <a:ext cx="9151620" cy="95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3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Can Code Too!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86445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b="0" dirty="0"/>
              <a:t>Syntax and capabilities may differ across technologies and platforms, but fundamental concepts remain the same.</a:t>
            </a:r>
            <a:endParaRPr lang="en-US" sz="3200" dirty="0"/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52400" y="907642"/>
            <a:ext cx="8839200" cy="7763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000" dirty="0"/>
              <a:t>Python Snippet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1788356"/>
            <a:ext cx="9151620" cy="95403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0040" y="3780888"/>
            <a:ext cx="1481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Function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5431" y="3780888"/>
            <a:ext cx="18101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Arguments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35636" y="3596223"/>
            <a:ext cx="2831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Another Function 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(Chained)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1546861" y="2652266"/>
            <a:ext cx="76200" cy="112862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3356017" y="2604994"/>
            <a:ext cx="509031" cy="1220954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3865048" y="2598420"/>
            <a:ext cx="1549393" cy="1182468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8299179" y="2614111"/>
            <a:ext cx="13788" cy="982112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188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(01-ExcelPlayground, 02-NamedRanges)</a:t>
            </a:r>
          </a:p>
        </p:txBody>
      </p:sp>
    </p:spTree>
    <p:extLst>
      <p:ext uri="{BB962C8B-B14F-4D97-AF65-F5344CB8AC3E}">
        <p14:creationId xmlns:p14="http://schemas.microsoft.com/office/powerpoint/2010/main" val="821359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</a:t>
            </a:r>
          </a:p>
        </p:txBody>
      </p:sp>
    </p:spTree>
    <p:extLst>
      <p:ext uri="{BB962C8B-B14F-4D97-AF65-F5344CB8AC3E}">
        <p14:creationId xmlns:p14="http://schemas.microsoft.com/office/powerpoint/2010/main" val="111808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4933001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Conditionals present a way to </a:t>
            </a:r>
            <a:r>
              <a:rPr lang="en-US" sz="2800" dirty="0"/>
              <a:t>control the flow </a:t>
            </a:r>
            <a:r>
              <a:rPr lang="en-US" sz="2800" b="0" dirty="0"/>
              <a:t>of logic based on certain criteria being met. This is a </a:t>
            </a:r>
            <a:r>
              <a:rPr lang="en-US" sz="2800" b="0" i="1" dirty="0"/>
              <a:t>core building block </a:t>
            </a:r>
            <a:r>
              <a:rPr lang="en-US" sz="2800" b="0" dirty="0"/>
              <a:t>in all languages.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914400" y="1394776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Step 1</a:t>
            </a:r>
          </a:p>
        </p:txBody>
      </p:sp>
      <p:sp>
        <p:nvSpPr>
          <p:cNvPr id="10" name="Rectangle 9"/>
          <p:cNvSpPr/>
          <p:nvPr/>
        </p:nvSpPr>
        <p:spPr>
          <a:xfrm>
            <a:off x="6629400" y="870247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2a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629400" y="2899568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Step 2b</a:t>
            </a:r>
          </a:p>
        </p:txBody>
      </p:sp>
      <p:sp>
        <p:nvSpPr>
          <p:cNvPr id="4" name="Right Arrow 3"/>
          <p:cNvSpPr/>
          <p:nvPr/>
        </p:nvSpPr>
        <p:spPr>
          <a:xfrm>
            <a:off x="3862706" y="1527726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3893186" y="3164163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3893186" y="1141652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met</a:t>
            </a:r>
            <a:r>
              <a:rPr lang="mr-IN" b="1" dirty="0"/>
              <a:t>…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3796567" y="2794831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criteria is </a:t>
            </a:r>
            <a:r>
              <a:rPr lang="en-US" b="1" i="1" dirty="0"/>
              <a:t>not </a:t>
            </a:r>
            <a:r>
              <a:rPr lang="en-US" b="1" dirty="0"/>
              <a:t>met</a:t>
            </a:r>
            <a:r>
              <a:rPr lang="mr-IN" b="1" dirty="0"/>
              <a:t>…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2620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990600" y="5257800"/>
            <a:ext cx="7202613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000" dirty="0"/>
              <a:t>=IF(D2&gt;5,TRUE,FALSE)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914400" y="160860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9400" y="311339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20" name="Right Arrow 19"/>
          <p:cNvSpPr/>
          <p:nvPr/>
        </p:nvSpPr>
        <p:spPr>
          <a:xfrm>
            <a:off x="3862706" y="174155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/>
          <p:cNvSpPr/>
          <p:nvPr/>
        </p:nvSpPr>
        <p:spPr>
          <a:xfrm>
            <a:off x="3893186" y="337799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4530312" y="1355480"/>
            <a:ext cx="107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4459780" y="300865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&lt;=5</a:t>
            </a:r>
          </a:p>
        </p:txBody>
      </p:sp>
    </p:spTree>
    <p:extLst>
      <p:ext uri="{BB962C8B-B14F-4D97-AF65-F5344CB8AC3E}">
        <p14:creationId xmlns:p14="http://schemas.microsoft.com/office/powerpoint/2010/main" val="99883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2800" dirty="0"/>
              <a:t>But what if</a:t>
            </a:r>
            <a:r>
              <a:rPr lang="mr-IN" sz="2800" dirty="0"/>
              <a:t>…</a:t>
            </a:r>
            <a:r>
              <a:rPr lang="en-US" sz="2800" dirty="0"/>
              <a:t> we wanted to </a:t>
            </a:r>
            <a:r>
              <a:rPr lang="en-US" sz="2800" u="sng" dirty="0"/>
              <a:t>combine</a:t>
            </a:r>
            <a:r>
              <a:rPr lang="en-US" sz="2800" dirty="0"/>
              <a:t> conditions?</a:t>
            </a:r>
          </a:p>
        </p:txBody>
      </p:sp>
    </p:spTree>
    <p:extLst>
      <p:ext uri="{BB962C8B-B14F-4D97-AF65-F5344CB8AC3E}">
        <p14:creationId xmlns:p14="http://schemas.microsoft.com/office/powerpoint/2010/main" val="1740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7200" dirty="0"/>
              <a:t>AND, NOT, OR </a:t>
            </a:r>
          </a:p>
        </p:txBody>
      </p:sp>
    </p:spTree>
    <p:extLst>
      <p:ext uri="{BB962C8B-B14F-4D97-AF65-F5344CB8AC3E}">
        <p14:creationId xmlns:p14="http://schemas.microsoft.com/office/powerpoint/2010/main" val="1612534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49E9B23-7231-5D4A-949E-9EEB25FCE9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9893225"/>
              </p:ext>
            </p:extLst>
          </p:nvPr>
        </p:nvGraphicFramePr>
        <p:xfrm>
          <a:off x="2133600" y="1905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FB9C80D-AF28-B24C-8858-211BCACB19DC}"/>
              </a:ext>
            </a:extLst>
          </p:cNvPr>
          <p:cNvSpPr/>
          <p:nvPr/>
        </p:nvSpPr>
        <p:spPr>
          <a:xfrm>
            <a:off x="457200" y="152400"/>
            <a:ext cx="6705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Condition 1</a:t>
            </a:r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r>
              <a:rPr lang="en-US" sz="3200" dirty="0"/>
              <a:t>AND </a:t>
            </a:r>
            <a:r>
              <a:rPr lang="en-US" sz="3200" u="sng" dirty="0">
                <a:solidFill>
                  <a:schemeClr val="accent5"/>
                </a:solidFill>
              </a:rPr>
              <a:t>Condition 2</a:t>
            </a:r>
            <a:endParaRPr lang="en-US" u="sng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943A8-2993-4144-9A9B-046832FAD2DE}"/>
              </a:ext>
            </a:extLst>
          </p:cNvPr>
          <p:cNvSpPr txBox="1"/>
          <p:nvPr/>
        </p:nvSpPr>
        <p:spPr>
          <a:xfrm>
            <a:off x="381000" y="1371600"/>
            <a:ext cx="419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tx2"/>
                </a:solidFill>
              </a:rPr>
              <a:t>Both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Conditions Must be True</a:t>
            </a:r>
          </a:p>
        </p:txBody>
      </p:sp>
    </p:spTree>
    <p:extLst>
      <p:ext uri="{BB962C8B-B14F-4D97-AF65-F5344CB8AC3E}">
        <p14:creationId xmlns:p14="http://schemas.microsoft.com/office/powerpoint/2010/main" val="175912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49E9B23-7231-5D4A-949E-9EEB25FCE9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4684285"/>
              </p:ext>
            </p:extLst>
          </p:nvPr>
        </p:nvGraphicFramePr>
        <p:xfrm>
          <a:off x="2133600" y="1905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FB9C80D-AF28-B24C-8858-211BCACB19DC}"/>
              </a:ext>
            </a:extLst>
          </p:cNvPr>
          <p:cNvSpPr/>
          <p:nvPr/>
        </p:nvSpPr>
        <p:spPr>
          <a:xfrm>
            <a:off x="457200" y="152400"/>
            <a:ext cx="6705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Condition 1</a:t>
            </a:r>
            <a:endParaRPr lang="en-US" u="sng" dirty="0">
              <a:solidFill>
                <a:schemeClr val="accent5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985323-366E-B14D-9AFD-E072B0831E54}"/>
              </a:ext>
            </a:extLst>
          </p:cNvPr>
          <p:cNvSpPr txBox="1"/>
          <p:nvPr/>
        </p:nvSpPr>
        <p:spPr>
          <a:xfrm>
            <a:off x="4213225" y="1250708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Condition 1:  Black Fur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12C7AE-399C-D04E-9FAC-047BF00019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0400" y="2590800"/>
            <a:ext cx="2025650" cy="1257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60894F-EFC9-C846-AEEB-8511E74E067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42011" y="4164568"/>
            <a:ext cx="2020789" cy="142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D8980D2-71FE-C84E-A36F-BEBDB44CE59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15000" y="2590800"/>
            <a:ext cx="1683898" cy="130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67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Git Repository</a:t>
            </a:r>
          </a:p>
        </p:txBody>
      </p:sp>
      <p:sp>
        <p:nvSpPr>
          <p:cNvPr id="3" name="Rectangle 2"/>
          <p:cNvSpPr/>
          <p:nvPr/>
        </p:nvSpPr>
        <p:spPr>
          <a:xfrm>
            <a:off x="342900" y="5404247"/>
            <a:ext cx="86487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All Class Content and Homework will be here:</a:t>
            </a:r>
          </a:p>
          <a:p>
            <a:r>
              <a:rPr lang="en-US" sz="1200" dirty="0"/>
              <a:t>https://</a:t>
            </a:r>
            <a:r>
              <a:rPr lang="en-US" sz="1200" dirty="0" err="1"/>
              <a:t>ucsd.bootcampcontent.com</a:t>
            </a:r>
            <a:r>
              <a:rPr lang="en-US" sz="1200" dirty="0"/>
              <a:t>/UCSD-Coding-Bootcamp/UCSDSAN2019DATA1/tree/master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256786-08CF-C747-A03D-B47C62C9B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" y="914400"/>
            <a:ext cx="9144000" cy="3791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903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49E9B23-7231-5D4A-949E-9EEB25FCE9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0793417"/>
              </p:ext>
            </p:extLst>
          </p:nvPr>
        </p:nvGraphicFramePr>
        <p:xfrm>
          <a:off x="2133600" y="1905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FB9C80D-AF28-B24C-8858-211BCACB19DC}"/>
              </a:ext>
            </a:extLst>
          </p:cNvPr>
          <p:cNvSpPr/>
          <p:nvPr/>
        </p:nvSpPr>
        <p:spPr>
          <a:xfrm>
            <a:off x="457200" y="152400"/>
            <a:ext cx="6705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>
                <a:solidFill>
                  <a:schemeClr val="accent5"/>
                </a:solidFill>
              </a:rPr>
              <a:t>Condition 2</a:t>
            </a:r>
            <a:endParaRPr lang="en-US" u="sng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943A8-2993-4144-9A9B-046832FAD2DE}"/>
              </a:ext>
            </a:extLst>
          </p:cNvPr>
          <p:cNvSpPr txBox="1"/>
          <p:nvPr/>
        </p:nvSpPr>
        <p:spPr>
          <a:xfrm>
            <a:off x="3886200" y="1384764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2: White fur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A68274A-8007-4441-B79E-E3EA0A63D88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1055" y="2362200"/>
            <a:ext cx="2146300" cy="1981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116988-B977-4C46-B363-7B43A9C7B17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24200" y="4495800"/>
            <a:ext cx="1752600" cy="1409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7A6D5F-C581-2347-BCE0-1F218596114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52700" y="2765849"/>
            <a:ext cx="2324100" cy="15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928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49E9B23-7231-5D4A-949E-9EEB25FCE948}"/>
              </a:ext>
            </a:extLst>
          </p:cNvPr>
          <p:cNvGraphicFramePr/>
          <p:nvPr/>
        </p:nvGraphicFramePr>
        <p:xfrm>
          <a:off x="2133600" y="1905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FB9C80D-AF28-B24C-8858-211BCACB19DC}"/>
              </a:ext>
            </a:extLst>
          </p:cNvPr>
          <p:cNvSpPr/>
          <p:nvPr/>
        </p:nvSpPr>
        <p:spPr>
          <a:xfrm>
            <a:off x="457200" y="152400"/>
            <a:ext cx="6705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Condition 1</a:t>
            </a:r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r>
              <a:rPr lang="en-US" sz="3200" dirty="0"/>
              <a:t>AND </a:t>
            </a:r>
            <a:r>
              <a:rPr lang="en-US" sz="3200" u="sng" dirty="0">
                <a:solidFill>
                  <a:schemeClr val="accent5"/>
                </a:solidFill>
              </a:rPr>
              <a:t>Condition 2</a:t>
            </a:r>
            <a:endParaRPr lang="en-US" u="sng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943A8-2993-4144-9A9B-046832FAD2DE}"/>
              </a:ext>
            </a:extLst>
          </p:cNvPr>
          <p:cNvSpPr txBox="1"/>
          <p:nvPr/>
        </p:nvSpPr>
        <p:spPr>
          <a:xfrm>
            <a:off x="3238500" y="5702181"/>
            <a:ext cx="419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tx2"/>
                </a:solidFill>
              </a:rPr>
              <a:t>Both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Conditions Must be True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F9E158-88B3-714C-8109-EA604A9913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4800" y="3048000"/>
            <a:ext cx="1316488" cy="870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9E55C1-6FDD-E845-9158-6FFCE25673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7200" y="4051756"/>
            <a:ext cx="1066800" cy="82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093330-6A23-1843-A070-28AC1764D207}"/>
              </a:ext>
            </a:extLst>
          </p:cNvPr>
          <p:cNvSpPr txBox="1"/>
          <p:nvPr/>
        </p:nvSpPr>
        <p:spPr>
          <a:xfrm>
            <a:off x="5415075" y="1750632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2: White fur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A7C7C7-EB2F-2F41-A271-9E4274427FA7}"/>
              </a:ext>
            </a:extLst>
          </p:cNvPr>
          <p:cNvSpPr txBox="1"/>
          <p:nvPr/>
        </p:nvSpPr>
        <p:spPr>
          <a:xfrm>
            <a:off x="1913106" y="1771709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1: Black fur</a:t>
            </a:r>
          </a:p>
        </p:txBody>
      </p:sp>
    </p:spTree>
    <p:extLst>
      <p:ext uri="{BB962C8B-B14F-4D97-AF65-F5344CB8AC3E}">
        <p14:creationId xmlns:p14="http://schemas.microsoft.com/office/powerpoint/2010/main" val="272857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49E9B23-7231-5D4A-949E-9EEB25FCE948}"/>
              </a:ext>
            </a:extLst>
          </p:cNvPr>
          <p:cNvGraphicFramePr/>
          <p:nvPr/>
        </p:nvGraphicFramePr>
        <p:xfrm>
          <a:off x="2133600" y="1905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FB9C80D-AF28-B24C-8858-211BCACB19DC}"/>
              </a:ext>
            </a:extLst>
          </p:cNvPr>
          <p:cNvSpPr/>
          <p:nvPr/>
        </p:nvSpPr>
        <p:spPr>
          <a:xfrm>
            <a:off x="457200" y="152400"/>
            <a:ext cx="6705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Condition 1</a:t>
            </a:r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r>
              <a:rPr lang="en-US" sz="3200" b="1" dirty="0">
                <a:solidFill>
                  <a:schemeClr val="tx2"/>
                </a:solidFill>
              </a:rPr>
              <a:t>OR</a:t>
            </a:r>
            <a:r>
              <a:rPr lang="en-US" sz="3200" dirty="0"/>
              <a:t> </a:t>
            </a:r>
            <a:r>
              <a:rPr lang="en-US" sz="3200" u="sng" dirty="0">
                <a:solidFill>
                  <a:schemeClr val="accent5"/>
                </a:solidFill>
              </a:rPr>
              <a:t>Condition 2</a:t>
            </a:r>
            <a:endParaRPr lang="en-US" u="sng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943A8-2993-4144-9A9B-046832FAD2DE}"/>
              </a:ext>
            </a:extLst>
          </p:cNvPr>
          <p:cNvSpPr txBox="1"/>
          <p:nvPr/>
        </p:nvSpPr>
        <p:spPr>
          <a:xfrm>
            <a:off x="3238500" y="5702181"/>
            <a:ext cx="419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tx2"/>
                </a:solidFill>
              </a:rPr>
              <a:t>Either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Condition can be True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F9E158-88B3-714C-8109-EA604A9913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4800" y="3048000"/>
            <a:ext cx="1316488" cy="870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9E55C1-6FDD-E845-9158-6FFCE25673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7200" y="4051756"/>
            <a:ext cx="1066800" cy="82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093330-6A23-1843-A070-28AC1764D207}"/>
              </a:ext>
            </a:extLst>
          </p:cNvPr>
          <p:cNvSpPr txBox="1"/>
          <p:nvPr/>
        </p:nvSpPr>
        <p:spPr>
          <a:xfrm>
            <a:off x="5415075" y="1750632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2: White fur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A7C7C7-EB2F-2F41-A271-9E4274427FA7}"/>
              </a:ext>
            </a:extLst>
          </p:cNvPr>
          <p:cNvSpPr txBox="1"/>
          <p:nvPr/>
        </p:nvSpPr>
        <p:spPr>
          <a:xfrm>
            <a:off x="1913106" y="1771709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1: Black fur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8C6EF-6BFF-2044-A3DF-812503580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0800" y="3070698"/>
            <a:ext cx="1094317" cy="6792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B2CF64-0AE9-2C4F-9911-EA9BD82B21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95687" y="4267486"/>
            <a:ext cx="1014313" cy="7139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FCB690-FEB6-0446-888A-FF2BD5598D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56107" y="2674253"/>
            <a:ext cx="994864" cy="9183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22B6B8-5B2C-744D-89B6-6D57DF79749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92508" y="4239609"/>
            <a:ext cx="1070367" cy="86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276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49E9B23-7231-5D4A-949E-9EEB25FCE948}"/>
              </a:ext>
            </a:extLst>
          </p:cNvPr>
          <p:cNvGraphicFramePr/>
          <p:nvPr/>
        </p:nvGraphicFramePr>
        <p:xfrm>
          <a:off x="2133600" y="1905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FB9C80D-AF28-B24C-8858-211BCACB19DC}"/>
              </a:ext>
            </a:extLst>
          </p:cNvPr>
          <p:cNvSpPr/>
          <p:nvPr/>
        </p:nvSpPr>
        <p:spPr>
          <a:xfrm>
            <a:off x="457200" y="152400"/>
            <a:ext cx="6705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Condition 1</a:t>
            </a:r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r>
              <a:rPr lang="en-US" sz="3200" b="1" dirty="0">
                <a:solidFill>
                  <a:schemeClr val="tx2"/>
                </a:solidFill>
              </a:rPr>
              <a:t>OR</a:t>
            </a:r>
            <a:r>
              <a:rPr lang="en-US" sz="3200" dirty="0"/>
              <a:t> </a:t>
            </a:r>
            <a:r>
              <a:rPr lang="en-US" sz="3200" u="sng" dirty="0">
                <a:solidFill>
                  <a:schemeClr val="accent5"/>
                </a:solidFill>
              </a:rPr>
              <a:t>Condition 2</a:t>
            </a:r>
            <a:endParaRPr lang="en-US" u="sng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943A8-2993-4144-9A9B-046832FAD2DE}"/>
              </a:ext>
            </a:extLst>
          </p:cNvPr>
          <p:cNvSpPr txBox="1"/>
          <p:nvPr/>
        </p:nvSpPr>
        <p:spPr>
          <a:xfrm>
            <a:off x="3238500" y="5702181"/>
            <a:ext cx="419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tx2"/>
                </a:solidFill>
              </a:rPr>
              <a:t>Either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Condition can be True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F9E158-88B3-714C-8109-EA604A9913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4800" y="3048000"/>
            <a:ext cx="1316488" cy="870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9E55C1-6FDD-E845-9158-6FFCE25673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7200" y="4051756"/>
            <a:ext cx="1066800" cy="82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093330-6A23-1843-A070-28AC1764D207}"/>
              </a:ext>
            </a:extLst>
          </p:cNvPr>
          <p:cNvSpPr txBox="1"/>
          <p:nvPr/>
        </p:nvSpPr>
        <p:spPr>
          <a:xfrm>
            <a:off x="5415075" y="1750632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2: White fur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A7C7C7-EB2F-2F41-A271-9E4274427FA7}"/>
              </a:ext>
            </a:extLst>
          </p:cNvPr>
          <p:cNvSpPr txBox="1"/>
          <p:nvPr/>
        </p:nvSpPr>
        <p:spPr>
          <a:xfrm>
            <a:off x="1913106" y="1771709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1: White fur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8C6EF-6BFF-2044-A3DF-812503580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0800" y="3070698"/>
            <a:ext cx="1094317" cy="6792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B2CF64-0AE9-2C4F-9911-EA9BD82B21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95687" y="4267486"/>
            <a:ext cx="1014313" cy="7139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FCB690-FEB6-0446-888A-FF2BD5598D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56107" y="2674253"/>
            <a:ext cx="994864" cy="9183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22B6B8-5B2C-744D-89B6-6D57DF79749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92508" y="4239609"/>
            <a:ext cx="1070367" cy="86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25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49E9B23-7231-5D4A-949E-9EEB25FCE948}"/>
              </a:ext>
            </a:extLst>
          </p:cNvPr>
          <p:cNvGraphicFramePr/>
          <p:nvPr/>
        </p:nvGraphicFramePr>
        <p:xfrm>
          <a:off x="2133600" y="1905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8FB9C80D-AF28-B24C-8858-211BCACB19DC}"/>
              </a:ext>
            </a:extLst>
          </p:cNvPr>
          <p:cNvSpPr/>
          <p:nvPr/>
        </p:nvSpPr>
        <p:spPr>
          <a:xfrm>
            <a:off x="457200" y="152400"/>
            <a:ext cx="6705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Condition 1</a:t>
            </a:r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r>
              <a:rPr lang="en-US" sz="3200" b="1" dirty="0">
                <a:solidFill>
                  <a:schemeClr val="tx2"/>
                </a:solidFill>
              </a:rPr>
              <a:t>OR</a:t>
            </a:r>
            <a:r>
              <a:rPr lang="en-US" sz="3200" dirty="0"/>
              <a:t> </a:t>
            </a:r>
            <a:r>
              <a:rPr lang="en-US" sz="3200" u="sng" dirty="0">
                <a:solidFill>
                  <a:schemeClr val="accent5"/>
                </a:solidFill>
              </a:rPr>
              <a:t>Condition 2</a:t>
            </a:r>
            <a:endParaRPr lang="en-US" u="sng" dirty="0">
              <a:solidFill>
                <a:schemeClr val="accent5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943A8-2993-4144-9A9B-046832FAD2DE}"/>
              </a:ext>
            </a:extLst>
          </p:cNvPr>
          <p:cNvSpPr txBox="1"/>
          <p:nvPr/>
        </p:nvSpPr>
        <p:spPr>
          <a:xfrm>
            <a:off x="3238500" y="5702181"/>
            <a:ext cx="419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tx2"/>
                </a:solidFill>
              </a:rPr>
              <a:t>Either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Condition can be True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F9E158-88B3-714C-8109-EA604A9913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14800" y="3048000"/>
            <a:ext cx="1316488" cy="870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9E55C1-6FDD-E845-9158-6FFCE256732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67200" y="4051756"/>
            <a:ext cx="1066800" cy="8267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9093330-6A23-1843-A070-28AC1764D207}"/>
              </a:ext>
            </a:extLst>
          </p:cNvPr>
          <p:cNvSpPr txBox="1"/>
          <p:nvPr/>
        </p:nvSpPr>
        <p:spPr>
          <a:xfrm>
            <a:off x="5415075" y="1750632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2: White fur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A7C7C7-EB2F-2F41-A271-9E4274427FA7}"/>
              </a:ext>
            </a:extLst>
          </p:cNvPr>
          <p:cNvSpPr txBox="1"/>
          <p:nvPr/>
        </p:nvSpPr>
        <p:spPr>
          <a:xfrm>
            <a:off x="1913106" y="1771709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1: White fur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7A8C6EF-6BFF-2044-A3DF-812503580A8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90800" y="3070698"/>
            <a:ext cx="1094317" cy="6792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B2CF64-0AE9-2C4F-9911-EA9BD82B219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95687" y="4267486"/>
            <a:ext cx="1014313" cy="7139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3FCB690-FEB6-0446-888A-FF2BD5598D3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56107" y="2674253"/>
            <a:ext cx="994864" cy="91833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22B6B8-5B2C-744D-89B6-6D57DF79749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792508" y="4239609"/>
            <a:ext cx="1070367" cy="86094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86050E2-91E1-9F47-9D4D-561E7E7C551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23458" y="4878526"/>
            <a:ext cx="971176" cy="94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72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560" y="3048000"/>
            <a:ext cx="8624925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dirty="0"/>
              <a:t>=IF(</a:t>
            </a:r>
            <a:r>
              <a:rPr lang="en-US" sz="3800" b="1" dirty="0"/>
              <a:t>AND(</a:t>
            </a:r>
            <a:r>
              <a:rPr lang="en-US" sz="3800" dirty="0"/>
              <a:t>D2&gt;5, D2&lt;10</a:t>
            </a:r>
            <a:r>
              <a:rPr lang="en-US" sz="3800" b="1" dirty="0"/>
              <a:t>)</a:t>
            </a:r>
            <a:r>
              <a:rPr lang="en-US" sz="3800" dirty="0"/>
              <a:t>,TRUE,FALSE)</a:t>
            </a:r>
          </a:p>
        </p:txBody>
      </p:sp>
    </p:spTree>
    <p:extLst>
      <p:ext uri="{BB962C8B-B14F-4D97-AF65-F5344CB8AC3E}">
        <p14:creationId xmlns:p14="http://schemas.microsoft.com/office/powerpoint/2010/main" val="43393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49E9B23-7231-5D4A-949E-9EEB25FCE9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9048481"/>
              </p:ext>
            </p:extLst>
          </p:nvPr>
        </p:nvGraphicFramePr>
        <p:xfrm>
          <a:off x="2133600" y="1905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369943A8-2993-4144-9A9B-046832FAD2DE}"/>
              </a:ext>
            </a:extLst>
          </p:cNvPr>
          <p:cNvSpPr txBox="1"/>
          <p:nvPr/>
        </p:nvSpPr>
        <p:spPr>
          <a:xfrm>
            <a:off x="3238500" y="5702181"/>
            <a:ext cx="419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tx2"/>
                </a:solidFill>
              </a:rPr>
              <a:t>Both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Conditions Must be True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093330-6A23-1843-A070-28AC1764D207}"/>
              </a:ext>
            </a:extLst>
          </p:cNvPr>
          <p:cNvSpPr txBox="1"/>
          <p:nvPr/>
        </p:nvSpPr>
        <p:spPr>
          <a:xfrm>
            <a:off x="5415075" y="1750632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2: </a:t>
            </a:r>
            <a:r>
              <a:rPr lang="en-US" dirty="0"/>
              <a:t>D2&lt;10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A7C7C7-EB2F-2F41-A271-9E4274427FA7}"/>
              </a:ext>
            </a:extLst>
          </p:cNvPr>
          <p:cNvSpPr txBox="1"/>
          <p:nvPr/>
        </p:nvSpPr>
        <p:spPr>
          <a:xfrm>
            <a:off x="1913106" y="1771709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Condition 1: </a:t>
            </a:r>
            <a:r>
              <a:rPr lang="en-US" dirty="0"/>
              <a:t>D2&gt;5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5DF2943-831E-BB49-BEDE-2C2CDED70524}"/>
              </a:ext>
            </a:extLst>
          </p:cNvPr>
          <p:cNvSpPr/>
          <p:nvPr/>
        </p:nvSpPr>
        <p:spPr>
          <a:xfrm>
            <a:off x="2281248" y="533400"/>
            <a:ext cx="4466287" cy="6771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800" b="1" dirty="0"/>
              <a:t>AND(</a:t>
            </a:r>
            <a:r>
              <a:rPr lang="en-US" sz="3800" dirty="0"/>
              <a:t>D2&gt;5, D2&lt;10)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FD6FED-C211-9A48-A481-2C9914E2B2CB}"/>
              </a:ext>
            </a:extLst>
          </p:cNvPr>
          <p:cNvSpPr txBox="1"/>
          <p:nvPr/>
        </p:nvSpPr>
        <p:spPr>
          <a:xfrm>
            <a:off x="4313406" y="3310908"/>
            <a:ext cx="99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 </a:t>
            </a:r>
          </a:p>
          <a:p>
            <a:r>
              <a:rPr lang="en-US" dirty="0"/>
              <a:t>7</a:t>
            </a:r>
          </a:p>
          <a:p>
            <a:r>
              <a:rPr lang="en-US" dirty="0"/>
              <a:t>8</a:t>
            </a:r>
          </a:p>
          <a:p>
            <a:r>
              <a:rPr lang="en-US" dirty="0"/>
              <a:t>9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A1C8CD-4343-444D-8505-40E17865CBBC}"/>
              </a:ext>
            </a:extLst>
          </p:cNvPr>
          <p:cNvSpPr txBox="1"/>
          <p:nvPr/>
        </p:nvSpPr>
        <p:spPr>
          <a:xfrm>
            <a:off x="6453897" y="4091562"/>
            <a:ext cx="31290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  <a:p>
            <a:r>
              <a:rPr lang="en-US" dirty="0"/>
              <a:t>2</a:t>
            </a:r>
          </a:p>
          <a:p>
            <a:r>
              <a:rPr lang="en-US" dirty="0"/>
              <a:t>3</a:t>
            </a:r>
          </a:p>
          <a:p>
            <a:r>
              <a:rPr lang="en-US" dirty="0"/>
              <a:t>5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D76B7C-3E82-F24C-88FB-A9489234B9D8}"/>
              </a:ext>
            </a:extLst>
          </p:cNvPr>
          <p:cNvSpPr txBox="1"/>
          <p:nvPr/>
        </p:nvSpPr>
        <p:spPr>
          <a:xfrm>
            <a:off x="2718584" y="3629897"/>
            <a:ext cx="68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</a:t>
            </a:r>
          </a:p>
          <a:p>
            <a:r>
              <a:rPr lang="en-US" dirty="0"/>
              <a:t>11</a:t>
            </a:r>
          </a:p>
          <a:p>
            <a:r>
              <a:rPr lang="en-US" dirty="0"/>
              <a:t>12…</a:t>
            </a:r>
          </a:p>
        </p:txBody>
      </p:sp>
    </p:spTree>
    <p:extLst>
      <p:ext uri="{BB962C8B-B14F-4D97-AF65-F5344CB8AC3E}">
        <p14:creationId xmlns:p14="http://schemas.microsoft.com/office/powerpoint/2010/main" val="3630926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Conditionals: If This</a:t>
            </a:r>
            <a:r>
              <a:rPr lang="mr-IN" dirty="0"/>
              <a:t>…</a:t>
            </a:r>
            <a:r>
              <a:rPr lang="en-US" dirty="0"/>
              <a:t> Then That</a:t>
            </a:r>
          </a:p>
        </p:txBody>
      </p:sp>
      <p:sp>
        <p:nvSpPr>
          <p:cNvPr id="16" name="Rectangle 15"/>
          <p:cNvSpPr/>
          <p:nvPr/>
        </p:nvSpPr>
        <p:spPr>
          <a:xfrm>
            <a:off x="914400" y="1548524"/>
            <a:ext cx="2430463" cy="2430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/>
              <a:t>Determine D2’s Value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29400" y="1084075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True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29400" y="3053316"/>
            <a:ext cx="1668463" cy="166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Set Cell to False</a:t>
            </a:r>
          </a:p>
        </p:txBody>
      </p:sp>
      <p:sp>
        <p:nvSpPr>
          <p:cNvPr id="19" name="Right Arrow 18"/>
          <p:cNvSpPr/>
          <p:nvPr/>
        </p:nvSpPr>
        <p:spPr>
          <a:xfrm>
            <a:off x="3862706" y="1681474"/>
            <a:ext cx="2514600" cy="637578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3893186" y="3317911"/>
            <a:ext cx="2514600" cy="637578"/>
          </a:xfrm>
          <a:prstGeom prst="rightArrow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777958" y="1295400"/>
            <a:ext cx="251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If D2 &gt; 5 AND D2 &lt; 10</a:t>
            </a:r>
            <a:endParaRPr lang="en-US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715986" y="2948579"/>
            <a:ext cx="2634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If D2 &lt;=</a:t>
            </a:r>
            <a:r>
              <a:rPr lang="en-US" b="1"/>
              <a:t>5 OR D2 &gt;= 10 </a:t>
            </a:r>
            <a:endParaRPr lang="en-US" b="1" dirty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52400" y="5029200"/>
            <a:ext cx="8839200" cy="12677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Nesting conditionals can quickly become a very convoluted (albeit necessary) part of your data prep.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7453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(03-ColorCounter </a:t>
            </a:r>
            <a:r>
              <a:rPr lang="mr-IN" sz="2000" b="0" dirty="0"/>
              <a:t>–</a:t>
            </a:r>
            <a:r>
              <a:rPr lang="en-US" sz="2000" b="0" dirty="0"/>
              <a:t> 08-McDonalds)</a:t>
            </a:r>
          </a:p>
        </p:txBody>
      </p:sp>
    </p:spTree>
    <p:extLst>
      <p:ext uri="{BB962C8B-B14F-4D97-AF65-F5344CB8AC3E}">
        <p14:creationId xmlns:p14="http://schemas.microsoft.com/office/powerpoint/2010/main" val="2041817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</a:t>
            </a:r>
          </a:p>
        </p:txBody>
      </p:sp>
    </p:spTree>
    <p:extLst>
      <p:ext uri="{BB962C8B-B14F-4D97-AF65-F5344CB8AC3E}">
        <p14:creationId xmlns:p14="http://schemas.microsoft.com/office/powerpoint/2010/main" val="35222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Videos</a:t>
            </a:r>
          </a:p>
        </p:txBody>
      </p:sp>
      <p:sp>
        <p:nvSpPr>
          <p:cNvPr id="6" name="Rectangle 5"/>
          <p:cNvSpPr/>
          <p:nvPr/>
        </p:nvSpPr>
        <p:spPr>
          <a:xfrm>
            <a:off x="342900" y="5213628"/>
            <a:ext cx="8648700" cy="1415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Class Videos will be automatically uploaded here:</a:t>
            </a:r>
          </a:p>
          <a:p>
            <a:r>
              <a:rPr lang="en-US" sz="1600" dirty="0">
                <a:hlinkClick r:id="rId3"/>
              </a:rPr>
              <a:t>https://codingbootcamp.hosted.panopto.com/Panopto/Pages/Sessions/List.aspx#folderID=%227d6736d7-f9b2-48e1-bb31-a9a7011011c1%22</a:t>
            </a:r>
            <a:endParaRPr lang="en-US" sz="1600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6F151A-04F9-C44D-865D-FE72C853DB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574" y="747589"/>
            <a:ext cx="8929351" cy="437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2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Pivot Tables</a:t>
            </a:r>
          </a:p>
        </p:txBody>
      </p:sp>
    </p:spTree>
    <p:extLst>
      <p:ext uri="{BB962C8B-B14F-4D97-AF65-F5344CB8AC3E}">
        <p14:creationId xmlns:p14="http://schemas.microsoft.com/office/powerpoint/2010/main" val="2143297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828222"/>
            <a:ext cx="8686800" cy="1343978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dirty="0"/>
              <a:t>Pivot Tables </a:t>
            </a:r>
            <a:r>
              <a:rPr lang="en-US" sz="2800" b="0" dirty="0"/>
              <a:t>are one of the most important data visualization concepts to master in this class.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(Don’t worry. They are a cinch to deal with)</a:t>
            </a: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23500"/>
          <a:stretch/>
        </p:blipFill>
        <p:spPr>
          <a:xfrm>
            <a:off x="0" y="825560"/>
            <a:ext cx="9144000" cy="393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43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Pivot With It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4448273"/>
            <a:ext cx="8686800" cy="1981200"/>
          </a:xfrm>
          <a:prstGeom prst="rect">
            <a:avLst/>
          </a:prstGeom>
        </p:spPr>
        <p:txBody>
          <a:bodyPr vert="horz" lIns="91440" tIns="45720" rIns="91440" bIns="45720" numCol="1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In essence, Pivot tables are a </a:t>
            </a:r>
            <a:r>
              <a:rPr lang="en-US" sz="2800" dirty="0"/>
              <a:t>summative </a:t>
            </a:r>
            <a:r>
              <a:rPr lang="en-US" sz="2800" b="0" dirty="0"/>
              <a:t>analytic tool that allows us to perform aggregate functions that along any combination of fields. </a:t>
            </a:r>
          </a:p>
          <a:p>
            <a:pPr algn="ctr"/>
            <a:endParaRPr lang="en-US" sz="2800" b="0" dirty="0"/>
          </a:p>
          <a:p>
            <a:pPr algn="ctr"/>
            <a:r>
              <a:rPr lang="en-US" sz="2000" b="0" dirty="0"/>
              <a:t>(The name comes from the fact that we are pivoting along a data axis)</a:t>
            </a: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1004788"/>
              </p:ext>
            </p:extLst>
          </p:nvPr>
        </p:nvGraphicFramePr>
        <p:xfrm>
          <a:off x="334617" y="834924"/>
          <a:ext cx="4343400" cy="34322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Qty.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$42.50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$65.00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1/3/17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$5.25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$125.00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1/6/17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$3.50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1/7/17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1/9/17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228648"/>
              </p:ext>
            </p:extLst>
          </p:nvPr>
        </p:nvGraphicFramePr>
        <p:xfrm>
          <a:off x="5562600" y="2260308"/>
          <a:ext cx="3124200" cy="20068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62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62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8151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Seller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 </a:t>
                      </a:r>
                      <a:r>
                        <a:rPr lang="en-US" baseline="0" dirty="0"/>
                        <a:t>Sold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Joseph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$167.50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Jacob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$73.75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512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Matt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$32.0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6135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to the Wise </a:t>
            </a:r>
            <a:r>
              <a:rPr lang="mr-IN" dirty="0"/>
              <a:t>–</a:t>
            </a:r>
            <a:r>
              <a:rPr lang="en-US" dirty="0"/>
              <a:t> Keep It Flat!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700" y="826919"/>
            <a:ext cx="9144000" cy="30592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8100" y="4114800"/>
            <a:ext cx="88773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Modern BI tools like Tableau,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Sisense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, and Salesforce work best if data is stored in flat CSVs – meaning column headers represent fields (vertically) on the spreadsheet. This is largely because all of these technologies heavily utilize Pivot Tables beneath their visualizations.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Don’t try to confuse this simplicity. “Spreadsheet magic” is a nightmare to analyze.</a:t>
            </a:r>
          </a:p>
        </p:txBody>
      </p:sp>
    </p:spTree>
    <p:extLst>
      <p:ext uri="{BB962C8B-B14F-4D97-AF65-F5344CB8AC3E}">
        <p14:creationId xmlns:p14="http://schemas.microsoft.com/office/powerpoint/2010/main" val="569156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(09-PivotTables, 10-TopSongs)</a:t>
            </a:r>
          </a:p>
        </p:txBody>
      </p:sp>
    </p:spTree>
    <p:extLst>
      <p:ext uri="{BB962C8B-B14F-4D97-AF65-F5344CB8AC3E}">
        <p14:creationId xmlns:p14="http://schemas.microsoft.com/office/powerpoint/2010/main" val="106888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Lookups</a:t>
            </a:r>
          </a:p>
        </p:txBody>
      </p:sp>
    </p:spTree>
    <p:extLst>
      <p:ext uri="{BB962C8B-B14F-4D97-AF65-F5344CB8AC3E}">
        <p14:creationId xmlns:p14="http://schemas.microsoft.com/office/powerpoint/2010/main" val="80826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4356453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883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 It Up with Lookups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698764"/>
              </p:ext>
            </p:extLst>
          </p:nvPr>
        </p:nvGraphicFramePr>
        <p:xfrm>
          <a:off x="457200" y="1066800"/>
          <a:ext cx="4648200" cy="38697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9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602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82511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52578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1800" dirty="0"/>
              <a:t>=</a:t>
            </a:r>
            <a:r>
              <a:rPr lang="en-US" sz="1800" dirty="0" err="1"/>
              <a:t>vlookup</a:t>
            </a:r>
            <a:r>
              <a:rPr lang="en-US" sz="1800" dirty="0"/>
              <a:t>( &lt;value&gt;, &lt;full table&gt;, &lt;column to retrieve&gt;,&lt;match parameter&gt;)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334000" y="1295400"/>
            <a:ext cx="3657600" cy="3325178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2800" b="0" dirty="0"/>
              <a:t>Assume this table is gigantic</a:t>
            </a:r>
            <a:r>
              <a:rPr lang="mr-IN" sz="2800" b="0" dirty="0"/>
              <a:t>…</a:t>
            </a:r>
            <a:endParaRPr lang="en-US" sz="2800" b="0" dirty="0"/>
          </a:p>
          <a:p>
            <a:pPr algn="ctr"/>
            <a:endParaRPr lang="en-US" sz="2800" b="0" dirty="0"/>
          </a:p>
          <a:p>
            <a:pPr algn="ctr"/>
            <a:r>
              <a:rPr lang="en-US" sz="2800" b="0" dirty="0"/>
              <a:t>How would we </a:t>
            </a:r>
            <a:r>
              <a:rPr lang="en-US" sz="2800" dirty="0"/>
              <a:t>retrieve</a:t>
            </a:r>
            <a:r>
              <a:rPr lang="en-US" sz="2800" b="0" dirty="0"/>
              <a:t> the population of a specific planet for use in another formula?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4022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7060565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8006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“Asteroid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</p:spTree>
    <p:extLst>
      <p:ext uri="{BB962C8B-B14F-4D97-AF65-F5344CB8AC3E}">
        <p14:creationId xmlns:p14="http://schemas.microsoft.com/office/powerpoint/2010/main" val="1777521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This Yield?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274416"/>
              </p:ext>
            </p:extLst>
          </p:nvPr>
        </p:nvGraphicFramePr>
        <p:xfrm>
          <a:off x="457200" y="1387102"/>
          <a:ext cx="8305800" cy="3133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154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451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57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Planet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Species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Zeelo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5020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Zoltans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Merinoa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err="1"/>
                        <a:t>Murphies</a:t>
                      </a:r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Cardboard Box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Hambones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mr-IN" sz="2400" dirty="0"/>
                        <a:t>…</a:t>
                      </a:r>
                      <a:endParaRPr lang="en-US" sz="2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35292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Asteroid 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The Asterisks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304800" y="47399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200" dirty="0"/>
              <a:t>=</a:t>
            </a:r>
            <a:r>
              <a:rPr lang="en-US" sz="3200" dirty="0" err="1"/>
              <a:t>vlookup</a:t>
            </a:r>
            <a:r>
              <a:rPr lang="en-US" sz="3200" dirty="0"/>
              <a:t>( “Asteroid 9”, Planets, 3, FALSE)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81000" y="762000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Planets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" y="5578101"/>
            <a:ext cx="8686800" cy="670299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sz="3600" dirty="0">
                <a:solidFill>
                  <a:srgbClr val="FF0000"/>
                </a:solidFill>
              </a:rPr>
              <a:t>The Asterisks</a:t>
            </a:r>
          </a:p>
        </p:txBody>
      </p:sp>
    </p:spTree>
    <p:extLst>
      <p:ext uri="{BB962C8B-B14F-4D97-AF65-F5344CB8AC3E}">
        <p14:creationId xmlns:p14="http://schemas.microsoft.com/office/powerpoint/2010/main" val="94734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5289746"/>
            <a:ext cx="86487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You will be analyzing thousands of Kickstarter projects to look for funding trends across goal targets and topics.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270" y="2895600"/>
            <a:ext cx="8839200" cy="653854"/>
          </a:xfrm>
        </p:spPr>
        <p:txBody>
          <a:bodyPr/>
          <a:lstStyle/>
          <a:p>
            <a:r>
              <a:rPr lang="en-US" sz="4000" dirty="0"/>
              <a:t>Demo Time!</a:t>
            </a:r>
            <a:br>
              <a:rPr lang="en-US" sz="4000" dirty="0"/>
            </a:br>
            <a:r>
              <a:rPr lang="en-US" sz="2000" b="0" dirty="0"/>
              <a:t>(11-Lookups, 12-ProductPivot)</a:t>
            </a:r>
          </a:p>
        </p:txBody>
      </p:sp>
    </p:spTree>
    <p:extLst>
      <p:ext uri="{BB962C8B-B14F-4D97-AF65-F5344CB8AC3E}">
        <p14:creationId xmlns:p14="http://schemas.microsoft.com/office/powerpoint/2010/main" val="1285903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lang="en-US" dirty="0"/>
              <a:t>Questions / Discussion</a:t>
            </a:r>
          </a:p>
        </p:txBody>
      </p:sp>
    </p:spTree>
    <p:extLst>
      <p:ext uri="{BB962C8B-B14F-4D97-AF65-F5344CB8AC3E}">
        <p14:creationId xmlns:p14="http://schemas.microsoft.com/office/powerpoint/2010/main" val="201876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Assignment #1</a:t>
            </a:r>
          </a:p>
        </p:txBody>
      </p:sp>
      <p:sp>
        <p:nvSpPr>
          <p:cNvPr id="5" name="Rectangle 4"/>
          <p:cNvSpPr/>
          <p:nvPr/>
        </p:nvSpPr>
        <p:spPr>
          <a:xfrm>
            <a:off x="209550" y="5181600"/>
            <a:ext cx="86487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Due: </a:t>
            </a:r>
            <a:r>
              <a:rPr lang="en-US" sz="3600" dirty="0"/>
              <a:t>Next Saturday </a:t>
            </a:r>
          </a:p>
          <a:p>
            <a:pPr algn="ctr"/>
            <a:r>
              <a:rPr lang="en-US" sz="2800" b="1" dirty="0"/>
              <a:t>Recommended Target</a:t>
            </a:r>
            <a:r>
              <a:rPr lang="en-US" sz="2800" dirty="0"/>
              <a:t>: Thursday of Next Week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838200"/>
            <a:ext cx="80010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38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Refresher</a:t>
            </a:r>
          </a:p>
        </p:txBody>
      </p:sp>
    </p:spTree>
    <p:extLst>
      <p:ext uri="{BB962C8B-B14F-4D97-AF65-F5344CB8AC3E}">
        <p14:creationId xmlns:p14="http://schemas.microsoft.com/office/powerpoint/2010/main" val="88159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Data Science is about what </a:t>
            </a:r>
            <a:r>
              <a:rPr lang="en-US" dirty="0"/>
              <a:t>two</a:t>
            </a:r>
            <a:r>
              <a:rPr lang="en-US" b="0" dirty="0"/>
              <a:t> things?</a:t>
            </a:r>
          </a:p>
        </p:txBody>
      </p:sp>
    </p:spTree>
    <p:extLst>
      <p:ext uri="{BB962C8B-B14F-4D97-AF65-F5344CB8AC3E}">
        <p14:creationId xmlns:p14="http://schemas.microsoft.com/office/powerpoint/2010/main" val="1900825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" y="1371600"/>
            <a:ext cx="8915400" cy="3733800"/>
          </a:xfrm>
        </p:spPr>
        <p:txBody>
          <a:bodyPr/>
          <a:lstStyle/>
          <a:p>
            <a:r>
              <a:rPr lang="en-US" sz="8000" dirty="0"/>
              <a:t>Truth-Telling</a:t>
            </a:r>
            <a:br>
              <a:rPr lang="en-US" sz="8000" dirty="0"/>
            </a:br>
            <a:r>
              <a:rPr lang="en-US" sz="4800" b="0" dirty="0"/>
              <a:t>&amp;</a:t>
            </a:r>
            <a:br>
              <a:rPr lang="en-US" sz="8000" dirty="0"/>
            </a:br>
            <a:r>
              <a:rPr lang="en-US" sz="8000" dirty="0"/>
              <a:t>Story Telling</a:t>
            </a:r>
            <a:endParaRPr lang="en-US" sz="8000" b="0" dirty="0"/>
          </a:p>
        </p:txBody>
      </p:sp>
    </p:spTree>
    <p:extLst>
      <p:ext uri="{BB962C8B-B14F-4D97-AF65-F5344CB8AC3E}">
        <p14:creationId xmlns:p14="http://schemas.microsoft.com/office/powerpoint/2010/main" val="15922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15676</TotalTime>
  <Words>1282</Words>
  <Application>Microsoft Macintosh PowerPoint</Application>
  <PresentationFormat>On-screen Show (4:3)</PresentationFormat>
  <Paragraphs>314</Paragraphs>
  <Slides>51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Mangal</vt:lpstr>
      <vt:lpstr>Roboto</vt:lpstr>
      <vt:lpstr>1_Unbranded</vt:lpstr>
      <vt:lpstr>Egad! It’s Excel</vt:lpstr>
      <vt:lpstr>Admin Stuff</vt:lpstr>
      <vt:lpstr>Class Git Repository</vt:lpstr>
      <vt:lpstr>Class Videos</vt:lpstr>
      <vt:lpstr>Homework Assignment #1</vt:lpstr>
      <vt:lpstr>Homework Assignment #1</vt:lpstr>
      <vt:lpstr>Quick Refresher</vt:lpstr>
      <vt:lpstr>Data Science is about what two things?</vt:lpstr>
      <vt:lpstr>Truth-Telling &amp; Story Telling</vt:lpstr>
      <vt:lpstr>What are the steps in the  Analytics Paradigm?</vt:lpstr>
      <vt:lpstr>Analytics Paradigm</vt:lpstr>
      <vt:lpstr>Let’s Start with the Basics</vt:lpstr>
      <vt:lpstr>Formulas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Ooh… Coding! (Sort Of)</vt:lpstr>
      <vt:lpstr>You Can Code Too!</vt:lpstr>
      <vt:lpstr>You Can Code Too!</vt:lpstr>
      <vt:lpstr>Demo Time! (01-ExcelPlayground, 02-NamedRanges)</vt:lpstr>
      <vt:lpstr>Conditionals</vt:lpstr>
      <vt:lpstr>Conditionals: If This… Then That</vt:lpstr>
      <vt:lpstr>Conditionals: If This… Then That</vt:lpstr>
      <vt:lpstr>But what if… we wanted to combine conditions?</vt:lpstr>
      <vt:lpstr>AND, NOT, OR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Conditionals: If This… Then That</vt:lpstr>
      <vt:lpstr>PowerPoint Presentation</vt:lpstr>
      <vt:lpstr>Conditionals: If This… Then That</vt:lpstr>
      <vt:lpstr>Demo Time! (03-ColorCounter – 08-McDonalds)</vt:lpstr>
      <vt:lpstr>BREAK</vt:lpstr>
      <vt:lpstr>Pivot Tables</vt:lpstr>
      <vt:lpstr>Get Pivot With It</vt:lpstr>
      <vt:lpstr>Get Pivot With It</vt:lpstr>
      <vt:lpstr>Words to the Wise – Keep It Flat!</vt:lpstr>
      <vt:lpstr>Demo Time! (09-PivotTables, 10-TopSongs)</vt:lpstr>
      <vt:lpstr>Lookups</vt:lpstr>
      <vt:lpstr>Look It Up with Lookups</vt:lpstr>
      <vt:lpstr>Look It Up with Lookups</vt:lpstr>
      <vt:lpstr>What Will This Yield?</vt:lpstr>
      <vt:lpstr>What Will This Yield?</vt:lpstr>
      <vt:lpstr>Demo Time! (11-Lookups, 12-ProductPivot)</vt:lpstr>
      <vt:lpstr>Questions / Discussion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Joon Yoo</cp:lastModifiedBy>
  <cp:revision>1739</cp:revision>
  <cp:lastPrinted>2016-01-30T16:23:56Z</cp:lastPrinted>
  <dcterms:created xsi:type="dcterms:W3CDTF">2015-01-20T17:19:00Z</dcterms:created>
  <dcterms:modified xsi:type="dcterms:W3CDTF">2019-01-10T00:31:51Z</dcterms:modified>
</cp:coreProperties>
</file>